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695" r:id="rId5"/>
  </p:sldMasterIdLst>
  <p:notesMasterIdLst>
    <p:notesMasterId r:id="rId60"/>
  </p:notesMasterIdLst>
  <p:sldIdLst>
    <p:sldId id="289" r:id="rId6"/>
    <p:sldId id="290" r:id="rId7"/>
    <p:sldId id="295" r:id="rId8"/>
    <p:sldId id="310" r:id="rId9"/>
    <p:sldId id="311" r:id="rId10"/>
    <p:sldId id="312" r:id="rId11"/>
    <p:sldId id="313" r:id="rId12"/>
    <p:sldId id="314" r:id="rId13"/>
    <p:sldId id="315" r:id="rId14"/>
    <p:sldId id="316" r:id="rId15"/>
    <p:sldId id="317" r:id="rId16"/>
    <p:sldId id="318" r:id="rId17"/>
    <p:sldId id="319" r:id="rId18"/>
    <p:sldId id="309" r:id="rId19"/>
    <p:sldId id="297" r:id="rId20"/>
    <p:sldId id="298" r:id="rId21"/>
    <p:sldId id="299" r:id="rId22"/>
    <p:sldId id="302" r:id="rId23"/>
    <p:sldId id="303" r:id="rId24"/>
    <p:sldId id="304" r:id="rId25"/>
    <p:sldId id="308" r:id="rId26"/>
    <p:sldId id="261" r:id="rId27"/>
    <p:sldId id="300" r:id="rId28"/>
    <p:sldId id="294" r:id="rId29"/>
    <p:sldId id="292" r:id="rId30"/>
    <p:sldId id="286" r:id="rId31"/>
    <p:sldId id="259" r:id="rId32"/>
    <p:sldId id="288" r:id="rId33"/>
    <p:sldId id="306" r:id="rId34"/>
    <p:sldId id="260" r:id="rId35"/>
    <p:sldId id="263" r:id="rId36"/>
    <p:sldId id="291" r:id="rId37"/>
    <p:sldId id="285" r:id="rId38"/>
    <p:sldId id="284" r:id="rId39"/>
    <p:sldId id="283" r:id="rId40"/>
    <p:sldId id="282" r:id="rId41"/>
    <p:sldId id="281" r:id="rId42"/>
    <p:sldId id="280" r:id="rId43"/>
    <p:sldId id="279" r:id="rId44"/>
    <p:sldId id="278" r:id="rId45"/>
    <p:sldId id="277" r:id="rId46"/>
    <p:sldId id="276" r:id="rId47"/>
    <p:sldId id="275" r:id="rId48"/>
    <p:sldId id="274" r:id="rId49"/>
    <p:sldId id="273" r:id="rId50"/>
    <p:sldId id="272" r:id="rId51"/>
    <p:sldId id="271" r:id="rId52"/>
    <p:sldId id="270" r:id="rId53"/>
    <p:sldId id="269" r:id="rId54"/>
    <p:sldId id="268" r:id="rId55"/>
    <p:sldId id="267" r:id="rId56"/>
    <p:sldId id="266" r:id="rId57"/>
    <p:sldId id="265" r:id="rId58"/>
    <p:sldId id="26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8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UNSON" userId="b44e3ab1-8503-4f2c-b961-28855759abf6" providerId="ADAL" clId="{D039FD3E-B8C0-4CC4-997D-66B946594A3A}"/>
    <pc:docChg chg="undo custSel addSld modSld sldOrd">
      <pc:chgData name="MICHAEL MUNSON" userId="b44e3ab1-8503-4f2c-b961-28855759abf6" providerId="ADAL" clId="{D039FD3E-B8C0-4CC4-997D-66B946594A3A}" dt="2023-04-09T21:04:40.768" v="3123"/>
      <pc:docMkLst>
        <pc:docMk/>
      </pc:docMkLst>
      <pc:sldChg chg="addSp delSp modSp mod modNotesTx">
        <pc:chgData name="MICHAEL MUNSON" userId="b44e3ab1-8503-4f2c-b961-28855759abf6" providerId="ADAL" clId="{D039FD3E-B8C0-4CC4-997D-66B946594A3A}" dt="2023-04-09T20:39:48.847" v="1543" actId="20577"/>
        <pc:sldMkLst>
          <pc:docMk/>
          <pc:sldMk cId="3584799054" sldId="295"/>
        </pc:sldMkLst>
        <pc:spChg chg="del">
          <ac:chgData name="MICHAEL MUNSON" userId="b44e3ab1-8503-4f2c-b961-28855759abf6" providerId="ADAL" clId="{D039FD3E-B8C0-4CC4-997D-66B946594A3A}" dt="2023-04-09T19:46:49.959" v="1" actId="478"/>
          <ac:spMkLst>
            <pc:docMk/>
            <pc:sldMk cId="3584799054" sldId="295"/>
            <ac:spMk id="2" creationId="{A3087974-3F63-9AA2-24AB-48F8BB769A69}"/>
          </ac:spMkLst>
        </pc:spChg>
        <pc:spChg chg="add mod">
          <ac:chgData name="MICHAEL MUNSON" userId="b44e3ab1-8503-4f2c-b961-28855759abf6" providerId="ADAL" clId="{D039FD3E-B8C0-4CC4-997D-66B946594A3A}" dt="2023-04-09T19:46:57.589" v="17" actId="20577"/>
          <ac:spMkLst>
            <pc:docMk/>
            <pc:sldMk cId="3584799054" sldId="295"/>
            <ac:spMk id="4" creationId="{BE514B74-45C6-9AD1-6977-B135B687D077}"/>
          </ac:spMkLst>
        </pc:spChg>
        <pc:spChg chg="add mod">
          <ac:chgData name="MICHAEL MUNSON" userId="b44e3ab1-8503-4f2c-b961-28855759abf6" providerId="ADAL" clId="{D039FD3E-B8C0-4CC4-997D-66B946594A3A}" dt="2023-04-09T20:39:48.847" v="1543" actId="20577"/>
          <ac:spMkLst>
            <pc:docMk/>
            <pc:sldMk cId="3584799054" sldId="295"/>
            <ac:spMk id="8" creationId="{140465A4-5CDB-E9B6-FBE0-48E4FBB44AF2}"/>
          </ac:spMkLst>
        </pc:spChg>
        <pc:spChg chg="del">
          <ac:chgData name="MICHAEL MUNSON" userId="b44e3ab1-8503-4f2c-b961-28855759abf6" providerId="ADAL" clId="{D039FD3E-B8C0-4CC4-997D-66B946594A3A}" dt="2023-04-09T19:46:49.959" v="1" actId="478"/>
          <ac:spMkLst>
            <pc:docMk/>
            <pc:sldMk cId="3584799054" sldId="295"/>
            <ac:spMk id="16" creationId="{FD2FE3DD-6A21-B2AB-D2F8-623518B750B9}"/>
          </ac:spMkLst>
        </pc:spChg>
        <pc:spChg chg="del">
          <ac:chgData name="MICHAEL MUNSON" userId="b44e3ab1-8503-4f2c-b961-28855759abf6" providerId="ADAL" clId="{D039FD3E-B8C0-4CC4-997D-66B946594A3A}" dt="2023-04-09T19:46:49.959" v="1" actId="478"/>
          <ac:spMkLst>
            <pc:docMk/>
            <pc:sldMk cId="3584799054" sldId="295"/>
            <ac:spMk id="28" creationId="{F57F5EA2-F5DA-E563-7083-93B8ABF678FC}"/>
          </ac:spMkLst>
        </pc:spChg>
        <pc:spChg chg="del">
          <ac:chgData name="MICHAEL MUNSON" userId="b44e3ab1-8503-4f2c-b961-28855759abf6" providerId="ADAL" clId="{D039FD3E-B8C0-4CC4-997D-66B946594A3A}" dt="2023-04-09T19:46:49.959" v="1" actId="478"/>
          <ac:spMkLst>
            <pc:docMk/>
            <pc:sldMk cId="3584799054" sldId="295"/>
            <ac:spMk id="63" creationId="{D8F8DAED-EBB5-6763-ADD3-7DF3C3978609}"/>
          </ac:spMkLst>
        </pc:spChg>
        <pc:spChg chg="del">
          <ac:chgData name="MICHAEL MUNSON" userId="b44e3ab1-8503-4f2c-b961-28855759abf6" providerId="ADAL" clId="{D039FD3E-B8C0-4CC4-997D-66B946594A3A}" dt="2023-04-09T19:46:49.959" v="1" actId="478"/>
          <ac:spMkLst>
            <pc:docMk/>
            <pc:sldMk cId="3584799054" sldId="295"/>
            <ac:spMk id="64" creationId="{19D6C62B-BA43-FA2E-9D85-D08225E97490}"/>
          </ac:spMkLst>
        </pc:spChg>
        <pc:spChg chg="del">
          <ac:chgData name="MICHAEL MUNSON" userId="b44e3ab1-8503-4f2c-b961-28855759abf6" providerId="ADAL" clId="{D039FD3E-B8C0-4CC4-997D-66B946594A3A}" dt="2023-04-09T19:46:49.959" v="1" actId="478"/>
          <ac:spMkLst>
            <pc:docMk/>
            <pc:sldMk cId="3584799054" sldId="295"/>
            <ac:spMk id="65" creationId="{723C38D9-DB10-9F2B-B7C3-C1EEDEAEEBB4}"/>
          </ac:spMkLst>
        </pc:spChg>
        <pc:grpChg chg="del">
          <ac:chgData name="MICHAEL MUNSON" userId="b44e3ab1-8503-4f2c-b961-28855759abf6" providerId="ADAL" clId="{D039FD3E-B8C0-4CC4-997D-66B946594A3A}" dt="2023-04-09T19:46:49.959" v="1" actId="478"/>
          <ac:grpSpMkLst>
            <pc:docMk/>
            <pc:sldMk cId="3584799054" sldId="295"/>
            <ac:grpSpMk id="87" creationId="{FED95B3C-625E-4F0D-78D8-D921A954DF27}"/>
          </ac:grpSpMkLst>
        </pc:grpChg>
        <pc:grpChg chg="del">
          <ac:chgData name="MICHAEL MUNSON" userId="b44e3ab1-8503-4f2c-b961-28855759abf6" providerId="ADAL" clId="{D039FD3E-B8C0-4CC4-997D-66B946594A3A}" dt="2023-04-09T19:46:49.959" v="1" actId="478"/>
          <ac:grpSpMkLst>
            <pc:docMk/>
            <pc:sldMk cId="3584799054" sldId="295"/>
            <ac:grpSpMk id="88" creationId="{BB83EA4E-A605-22BA-3BFB-08136ED92CA2}"/>
          </ac:grpSpMkLst>
        </pc:grpChg>
        <pc:grpChg chg="del">
          <ac:chgData name="MICHAEL MUNSON" userId="b44e3ab1-8503-4f2c-b961-28855759abf6" providerId="ADAL" clId="{D039FD3E-B8C0-4CC4-997D-66B946594A3A}" dt="2023-04-09T19:46:49.959" v="1" actId="478"/>
          <ac:grpSpMkLst>
            <pc:docMk/>
            <pc:sldMk cId="3584799054" sldId="295"/>
            <ac:grpSpMk id="89" creationId="{88AA1012-2907-2695-86D6-59F0C0C3AC99}"/>
          </ac:grpSpMkLst>
        </pc:grpChg>
        <pc:grpChg chg="del">
          <ac:chgData name="MICHAEL MUNSON" userId="b44e3ab1-8503-4f2c-b961-28855759abf6" providerId="ADAL" clId="{D039FD3E-B8C0-4CC4-997D-66B946594A3A}" dt="2023-04-09T19:46:49.959" v="1" actId="478"/>
          <ac:grpSpMkLst>
            <pc:docMk/>
            <pc:sldMk cId="3584799054" sldId="295"/>
            <ac:grpSpMk id="90" creationId="{86F44F44-E893-7425-4788-FD161C50650D}"/>
          </ac:grpSpMkLst>
        </pc:grpChg>
        <pc:graphicFrameChg chg="add del mod modGraphic">
          <ac:chgData name="MICHAEL MUNSON" userId="b44e3ab1-8503-4f2c-b961-28855759abf6" providerId="ADAL" clId="{D039FD3E-B8C0-4CC4-997D-66B946594A3A}" dt="2023-04-09T19:51:29.226" v="83" actId="478"/>
          <ac:graphicFrameMkLst>
            <pc:docMk/>
            <pc:sldMk cId="3584799054" sldId="295"/>
            <ac:graphicFrameMk id="5" creationId="{6BDC780E-58E3-A7B5-BDA1-EDE94E173B44}"/>
          </ac:graphicFrameMkLst>
        </pc:graphicFrameChg>
        <pc:graphicFrameChg chg="add del mod modGraphic">
          <ac:chgData name="MICHAEL MUNSON" userId="b44e3ab1-8503-4f2c-b961-28855759abf6" providerId="ADAL" clId="{D039FD3E-B8C0-4CC4-997D-66B946594A3A}" dt="2023-04-09T19:52:13.960" v="100" actId="478"/>
          <ac:graphicFrameMkLst>
            <pc:docMk/>
            <pc:sldMk cId="3584799054" sldId="295"/>
            <ac:graphicFrameMk id="6" creationId="{BFE318DC-A852-F451-AA92-0B2B8DA94A6F}"/>
          </ac:graphicFrameMkLst>
        </pc:graphicFrameChg>
        <pc:graphicFrameChg chg="add mod modGraphic">
          <ac:chgData name="MICHAEL MUNSON" userId="b44e3ab1-8503-4f2c-b961-28855759abf6" providerId="ADAL" clId="{D039FD3E-B8C0-4CC4-997D-66B946594A3A}" dt="2023-04-09T20:00:36.985" v="701" actId="20577"/>
          <ac:graphicFrameMkLst>
            <pc:docMk/>
            <pc:sldMk cId="3584799054" sldId="295"/>
            <ac:graphicFrameMk id="7" creationId="{F71BE4EE-9F6F-6934-B8E4-64C46DE2791F}"/>
          </ac:graphicFrameMkLst>
        </pc:graphicFrameChg>
      </pc:sldChg>
      <pc:sldChg chg="add">
        <pc:chgData name="MICHAEL MUNSON" userId="b44e3ab1-8503-4f2c-b961-28855759abf6" providerId="ADAL" clId="{D039FD3E-B8C0-4CC4-997D-66B946594A3A}" dt="2023-04-09T19:46:45.425" v="0" actId="2890"/>
        <pc:sldMkLst>
          <pc:docMk/>
          <pc:sldMk cId="3488395129" sldId="309"/>
        </pc:sldMkLst>
      </pc:sldChg>
      <pc:sldChg chg="addSp delSp modSp add mod">
        <pc:chgData name="MICHAEL MUNSON" userId="b44e3ab1-8503-4f2c-b961-28855759abf6" providerId="ADAL" clId="{D039FD3E-B8C0-4CC4-997D-66B946594A3A}" dt="2023-04-09T20:40:01.358" v="1575" actId="20577"/>
        <pc:sldMkLst>
          <pc:docMk/>
          <pc:sldMk cId="4192996586" sldId="310"/>
        </pc:sldMkLst>
        <pc:spChg chg="add mod">
          <ac:chgData name="MICHAEL MUNSON" userId="b44e3ab1-8503-4f2c-b961-28855759abf6" providerId="ADAL" clId="{D039FD3E-B8C0-4CC4-997D-66B946594A3A}" dt="2023-04-09T20:24:16.135" v="1093" actId="1076"/>
          <ac:spMkLst>
            <pc:docMk/>
            <pc:sldMk cId="4192996586" sldId="310"/>
            <ac:spMk id="2" creationId="{5D84AB58-8ED7-5B1C-CEEA-05861FAEE880}"/>
          </ac:spMkLst>
        </pc:spChg>
        <pc:spChg chg="add mod">
          <ac:chgData name="MICHAEL MUNSON" userId="b44e3ab1-8503-4f2c-b961-28855759abf6" providerId="ADAL" clId="{D039FD3E-B8C0-4CC4-997D-66B946594A3A}" dt="2023-04-09T20:24:19.797" v="1094" actId="1076"/>
          <ac:spMkLst>
            <pc:docMk/>
            <pc:sldMk cId="4192996586" sldId="310"/>
            <ac:spMk id="3" creationId="{FE279976-4230-9EA3-8406-EAEE4960B807}"/>
          </ac:spMkLst>
        </pc:spChg>
        <pc:spChg chg="mod">
          <ac:chgData name="MICHAEL MUNSON" userId="b44e3ab1-8503-4f2c-b961-28855759abf6" providerId="ADAL" clId="{D039FD3E-B8C0-4CC4-997D-66B946594A3A}" dt="2023-04-09T20:35:54.799" v="1288" actId="20577"/>
          <ac:spMkLst>
            <pc:docMk/>
            <pc:sldMk cId="4192996586" sldId="310"/>
            <ac:spMk id="4" creationId="{BE514B74-45C6-9AD1-6977-B135B687D077}"/>
          </ac:spMkLst>
        </pc:spChg>
        <pc:spChg chg="add mod">
          <ac:chgData name="MICHAEL MUNSON" userId="b44e3ab1-8503-4f2c-b961-28855759abf6" providerId="ADAL" clId="{D039FD3E-B8C0-4CC4-997D-66B946594A3A}" dt="2023-04-09T20:24:29.510" v="1096" actId="14100"/>
          <ac:spMkLst>
            <pc:docMk/>
            <pc:sldMk cId="4192996586" sldId="310"/>
            <ac:spMk id="5" creationId="{34907DFD-18CC-B255-A854-81CA91EC8441}"/>
          </ac:spMkLst>
        </pc:spChg>
        <pc:spChg chg="add mod">
          <ac:chgData name="MICHAEL MUNSON" userId="b44e3ab1-8503-4f2c-b961-28855759abf6" providerId="ADAL" clId="{D039FD3E-B8C0-4CC4-997D-66B946594A3A}" dt="2023-04-09T20:13:09.365" v="893" actId="6549"/>
          <ac:spMkLst>
            <pc:docMk/>
            <pc:sldMk cId="4192996586" sldId="310"/>
            <ac:spMk id="6" creationId="{669D4973-68D1-38C5-F3CC-3953267E349A}"/>
          </ac:spMkLst>
        </pc:spChg>
        <pc:spChg chg="mod">
          <ac:chgData name="MICHAEL MUNSON" userId="b44e3ab1-8503-4f2c-b961-28855759abf6" providerId="ADAL" clId="{D039FD3E-B8C0-4CC4-997D-66B946594A3A}" dt="2023-04-09T20:40:01.358" v="1575" actId="20577"/>
          <ac:spMkLst>
            <pc:docMk/>
            <pc:sldMk cId="4192996586" sldId="310"/>
            <ac:spMk id="8" creationId="{140465A4-5CDB-E9B6-FBE0-48E4FBB44AF2}"/>
          </ac:spMkLst>
        </pc:spChg>
        <pc:spChg chg="add mod">
          <ac:chgData name="MICHAEL MUNSON" userId="b44e3ab1-8503-4f2c-b961-28855759abf6" providerId="ADAL" clId="{D039FD3E-B8C0-4CC4-997D-66B946594A3A}" dt="2023-04-09T20:28:33.189" v="1097" actId="1076"/>
          <ac:spMkLst>
            <pc:docMk/>
            <pc:sldMk cId="4192996586" sldId="310"/>
            <ac:spMk id="9" creationId="{90EDE167-75E6-296A-FAFA-CD2276B37A80}"/>
          </ac:spMkLst>
        </pc:spChg>
        <pc:spChg chg="add mod">
          <ac:chgData name="MICHAEL MUNSON" userId="b44e3ab1-8503-4f2c-b961-28855759abf6" providerId="ADAL" clId="{D039FD3E-B8C0-4CC4-997D-66B946594A3A}" dt="2023-04-09T20:28:35.836" v="1098" actId="1076"/>
          <ac:spMkLst>
            <pc:docMk/>
            <pc:sldMk cId="4192996586" sldId="310"/>
            <ac:spMk id="10" creationId="{A51AE25A-A8EB-9CC7-5A70-346874CBC50C}"/>
          </ac:spMkLst>
        </pc:spChg>
        <pc:spChg chg="add mod">
          <ac:chgData name="MICHAEL MUNSON" userId="b44e3ab1-8503-4f2c-b961-28855759abf6" providerId="ADAL" clId="{D039FD3E-B8C0-4CC4-997D-66B946594A3A}" dt="2023-04-09T20:30:29.033" v="1134" actId="14100"/>
          <ac:spMkLst>
            <pc:docMk/>
            <pc:sldMk cId="4192996586" sldId="310"/>
            <ac:spMk id="25" creationId="{377915F6-835D-DF1E-3AD1-B79EDE8607E4}"/>
          </ac:spMkLst>
        </pc:spChg>
        <pc:spChg chg="add mod">
          <ac:chgData name="MICHAEL MUNSON" userId="b44e3ab1-8503-4f2c-b961-28855759abf6" providerId="ADAL" clId="{D039FD3E-B8C0-4CC4-997D-66B946594A3A}" dt="2023-04-09T20:32:29.245" v="1251" actId="1076"/>
          <ac:spMkLst>
            <pc:docMk/>
            <pc:sldMk cId="4192996586" sldId="310"/>
            <ac:spMk id="26" creationId="{55D557B1-4100-C64B-F57F-AAB341170DDF}"/>
          </ac:spMkLst>
        </pc:spChg>
        <pc:spChg chg="add mod">
          <ac:chgData name="MICHAEL MUNSON" userId="b44e3ab1-8503-4f2c-b961-28855759abf6" providerId="ADAL" clId="{D039FD3E-B8C0-4CC4-997D-66B946594A3A}" dt="2023-04-09T20:31:49.584" v="1228" actId="6549"/>
          <ac:spMkLst>
            <pc:docMk/>
            <pc:sldMk cId="4192996586" sldId="310"/>
            <ac:spMk id="27" creationId="{8B99B71C-7169-7B74-9F60-23DFD04D2485}"/>
          </ac:spMkLst>
        </pc:spChg>
        <pc:spChg chg="add mod">
          <ac:chgData name="MICHAEL MUNSON" userId="b44e3ab1-8503-4f2c-b961-28855759abf6" providerId="ADAL" clId="{D039FD3E-B8C0-4CC4-997D-66B946594A3A}" dt="2023-04-09T20:32:20.629" v="1248" actId="688"/>
          <ac:spMkLst>
            <pc:docMk/>
            <pc:sldMk cId="4192996586" sldId="310"/>
            <ac:spMk id="28" creationId="{58CA2348-FEB4-4DC5-1DA4-5D56D4ED5FD8}"/>
          </ac:spMkLst>
        </pc:spChg>
        <pc:spChg chg="add mod">
          <ac:chgData name="MICHAEL MUNSON" userId="b44e3ab1-8503-4f2c-b961-28855759abf6" providerId="ADAL" clId="{D039FD3E-B8C0-4CC4-997D-66B946594A3A}" dt="2023-04-09T20:32:16.365" v="1246" actId="688"/>
          <ac:spMkLst>
            <pc:docMk/>
            <pc:sldMk cId="4192996586" sldId="310"/>
            <ac:spMk id="29" creationId="{C93CA3B9-C5E2-07BF-2CCE-D9B7B55C3230}"/>
          </ac:spMkLst>
        </pc:spChg>
        <pc:graphicFrameChg chg="del">
          <ac:chgData name="MICHAEL MUNSON" userId="b44e3ab1-8503-4f2c-b961-28855759abf6" providerId="ADAL" clId="{D039FD3E-B8C0-4CC4-997D-66B946594A3A}" dt="2023-04-09T20:11:21.380" v="813" actId="478"/>
          <ac:graphicFrameMkLst>
            <pc:docMk/>
            <pc:sldMk cId="4192996586" sldId="310"/>
            <ac:graphicFrameMk id="7" creationId="{F71BE4EE-9F6F-6934-B8E4-64C46DE2791F}"/>
          </ac:graphicFrameMkLst>
        </pc:graphicFrameChg>
        <pc:cxnChg chg="add mod">
          <ac:chgData name="MICHAEL MUNSON" userId="b44e3ab1-8503-4f2c-b961-28855759abf6" providerId="ADAL" clId="{D039FD3E-B8C0-4CC4-997D-66B946594A3A}" dt="2023-04-09T20:29:29.876" v="1116" actId="14100"/>
          <ac:cxnSpMkLst>
            <pc:docMk/>
            <pc:sldMk cId="4192996586" sldId="310"/>
            <ac:cxnSpMk id="12" creationId="{0F4CCD8F-6C67-CE70-EFEB-ACF1173D31F1}"/>
          </ac:cxnSpMkLst>
        </pc:cxnChg>
        <pc:cxnChg chg="add mod">
          <ac:chgData name="MICHAEL MUNSON" userId="b44e3ab1-8503-4f2c-b961-28855759abf6" providerId="ADAL" clId="{D039FD3E-B8C0-4CC4-997D-66B946594A3A}" dt="2023-04-09T20:29:31.844" v="1117" actId="14100"/>
          <ac:cxnSpMkLst>
            <pc:docMk/>
            <pc:sldMk cId="4192996586" sldId="310"/>
            <ac:cxnSpMk id="13" creationId="{B11C0B18-4A74-5CA5-7DFB-773087B0BFCD}"/>
          </ac:cxnSpMkLst>
        </pc:cxnChg>
        <pc:cxnChg chg="add mod">
          <ac:chgData name="MICHAEL MUNSON" userId="b44e3ab1-8503-4f2c-b961-28855759abf6" providerId="ADAL" clId="{D039FD3E-B8C0-4CC4-997D-66B946594A3A}" dt="2023-04-09T20:29:21.140" v="1111" actId="14100"/>
          <ac:cxnSpMkLst>
            <pc:docMk/>
            <pc:sldMk cId="4192996586" sldId="310"/>
            <ac:cxnSpMk id="14" creationId="{35B055F3-76D6-3A97-8A1A-792C9655E446}"/>
          </ac:cxnSpMkLst>
        </pc:cxnChg>
        <pc:cxnChg chg="add mod">
          <ac:chgData name="MICHAEL MUNSON" userId="b44e3ab1-8503-4f2c-b961-28855759abf6" providerId="ADAL" clId="{D039FD3E-B8C0-4CC4-997D-66B946594A3A}" dt="2023-04-09T20:33:22.836" v="1252" actId="1076"/>
          <ac:cxnSpMkLst>
            <pc:docMk/>
            <pc:sldMk cId="4192996586" sldId="310"/>
            <ac:cxnSpMk id="15" creationId="{2A1F2E39-B5DD-1A95-DF69-D1FA22C7DEF7}"/>
          </ac:cxnSpMkLst>
        </pc:cxnChg>
        <pc:cxnChg chg="add mod">
          <ac:chgData name="MICHAEL MUNSON" userId="b44e3ab1-8503-4f2c-b961-28855759abf6" providerId="ADAL" clId="{D039FD3E-B8C0-4CC4-997D-66B946594A3A}" dt="2023-04-09T20:29:12.117" v="1107" actId="14100"/>
          <ac:cxnSpMkLst>
            <pc:docMk/>
            <pc:sldMk cId="4192996586" sldId="310"/>
            <ac:cxnSpMk id="16" creationId="{3ABAC6C7-B799-7FEA-6178-1A81D80D580B}"/>
          </ac:cxnSpMkLst>
        </pc:cxnChg>
      </pc:sldChg>
      <pc:sldChg chg="addSp modSp add mod">
        <pc:chgData name="MICHAEL MUNSON" userId="b44e3ab1-8503-4f2c-b961-28855759abf6" providerId="ADAL" clId="{D039FD3E-B8C0-4CC4-997D-66B946594A3A}" dt="2023-04-09T20:41:08.640" v="1653" actId="20577"/>
        <pc:sldMkLst>
          <pc:docMk/>
          <pc:sldMk cId="2298692284" sldId="311"/>
        </pc:sldMkLst>
        <pc:spChg chg="mod">
          <ac:chgData name="MICHAEL MUNSON" userId="b44e3ab1-8503-4f2c-b961-28855759abf6" providerId="ADAL" clId="{D039FD3E-B8C0-4CC4-997D-66B946594A3A}" dt="2023-04-09T20:36:18.598" v="1290" actId="1076"/>
          <ac:spMkLst>
            <pc:docMk/>
            <pc:sldMk cId="2298692284" sldId="311"/>
            <ac:spMk id="2" creationId="{5D84AB58-8ED7-5B1C-CEEA-05861FAEE880}"/>
          </ac:spMkLst>
        </pc:spChg>
        <pc:spChg chg="mod">
          <ac:chgData name="MICHAEL MUNSON" userId="b44e3ab1-8503-4f2c-b961-28855759abf6" providerId="ADAL" clId="{D039FD3E-B8C0-4CC4-997D-66B946594A3A}" dt="2023-04-09T20:36:18.598" v="1290" actId="1076"/>
          <ac:spMkLst>
            <pc:docMk/>
            <pc:sldMk cId="2298692284" sldId="311"/>
            <ac:spMk id="3" creationId="{FE279976-4230-9EA3-8406-EAEE4960B807}"/>
          </ac:spMkLst>
        </pc:spChg>
        <pc:spChg chg="mod">
          <ac:chgData name="MICHAEL MUNSON" userId="b44e3ab1-8503-4f2c-b961-28855759abf6" providerId="ADAL" clId="{D039FD3E-B8C0-4CC4-997D-66B946594A3A}" dt="2023-04-09T20:38:06.536" v="1449" actId="20577"/>
          <ac:spMkLst>
            <pc:docMk/>
            <pc:sldMk cId="2298692284" sldId="311"/>
            <ac:spMk id="4" creationId="{BE514B74-45C6-9AD1-6977-B135B687D077}"/>
          </ac:spMkLst>
        </pc:spChg>
        <pc:spChg chg="mod">
          <ac:chgData name="MICHAEL MUNSON" userId="b44e3ab1-8503-4f2c-b961-28855759abf6" providerId="ADAL" clId="{D039FD3E-B8C0-4CC4-997D-66B946594A3A}" dt="2023-04-09T20:36:18.598" v="1290" actId="1076"/>
          <ac:spMkLst>
            <pc:docMk/>
            <pc:sldMk cId="2298692284" sldId="311"/>
            <ac:spMk id="5" creationId="{34907DFD-18CC-B255-A854-81CA91EC8441}"/>
          </ac:spMkLst>
        </pc:spChg>
        <pc:spChg chg="mod">
          <ac:chgData name="MICHAEL MUNSON" userId="b44e3ab1-8503-4f2c-b961-28855759abf6" providerId="ADAL" clId="{D039FD3E-B8C0-4CC4-997D-66B946594A3A}" dt="2023-04-09T20:36:18.598" v="1290" actId="1076"/>
          <ac:spMkLst>
            <pc:docMk/>
            <pc:sldMk cId="2298692284" sldId="311"/>
            <ac:spMk id="6" creationId="{669D4973-68D1-38C5-F3CC-3953267E349A}"/>
          </ac:spMkLst>
        </pc:spChg>
        <pc:spChg chg="add mod">
          <ac:chgData name="MICHAEL MUNSON" userId="b44e3ab1-8503-4f2c-b961-28855759abf6" providerId="ADAL" clId="{D039FD3E-B8C0-4CC4-997D-66B946594A3A}" dt="2023-04-09T20:40:37.702" v="1612" actId="1076"/>
          <ac:spMkLst>
            <pc:docMk/>
            <pc:sldMk cId="2298692284" sldId="311"/>
            <ac:spMk id="7" creationId="{28C83AB2-FF3E-994D-F6E0-F4825F528668}"/>
          </ac:spMkLst>
        </pc:spChg>
        <pc:spChg chg="mod">
          <ac:chgData name="MICHAEL MUNSON" userId="b44e3ab1-8503-4f2c-b961-28855759abf6" providerId="ADAL" clId="{D039FD3E-B8C0-4CC4-997D-66B946594A3A}" dt="2023-04-09T20:40:17.486" v="1606" actId="1076"/>
          <ac:spMkLst>
            <pc:docMk/>
            <pc:sldMk cId="2298692284" sldId="311"/>
            <ac:spMk id="8" creationId="{140465A4-5CDB-E9B6-FBE0-48E4FBB44AF2}"/>
          </ac:spMkLst>
        </pc:spChg>
        <pc:spChg chg="mod">
          <ac:chgData name="MICHAEL MUNSON" userId="b44e3ab1-8503-4f2c-b961-28855759abf6" providerId="ADAL" clId="{D039FD3E-B8C0-4CC4-997D-66B946594A3A}" dt="2023-04-09T20:36:18.598" v="1290" actId="1076"/>
          <ac:spMkLst>
            <pc:docMk/>
            <pc:sldMk cId="2298692284" sldId="311"/>
            <ac:spMk id="9" creationId="{90EDE167-75E6-296A-FAFA-CD2276B37A80}"/>
          </ac:spMkLst>
        </pc:spChg>
        <pc:spChg chg="mod">
          <ac:chgData name="MICHAEL MUNSON" userId="b44e3ab1-8503-4f2c-b961-28855759abf6" providerId="ADAL" clId="{D039FD3E-B8C0-4CC4-997D-66B946594A3A}" dt="2023-04-09T20:36:18.598" v="1290" actId="1076"/>
          <ac:spMkLst>
            <pc:docMk/>
            <pc:sldMk cId="2298692284" sldId="311"/>
            <ac:spMk id="10" creationId="{A51AE25A-A8EB-9CC7-5A70-346874CBC50C}"/>
          </ac:spMkLst>
        </pc:spChg>
        <pc:spChg chg="add mod">
          <ac:chgData name="MICHAEL MUNSON" userId="b44e3ab1-8503-4f2c-b961-28855759abf6" providerId="ADAL" clId="{D039FD3E-B8C0-4CC4-997D-66B946594A3A}" dt="2023-04-09T20:40:40.974" v="1614" actId="1076"/>
          <ac:spMkLst>
            <pc:docMk/>
            <pc:sldMk cId="2298692284" sldId="311"/>
            <ac:spMk id="11" creationId="{8CF6FEF9-A753-09FA-151E-AA3FCD2C6B02}"/>
          </ac:spMkLst>
        </pc:spChg>
        <pc:spChg chg="add mod">
          <ac:chgData name="MICHAEL MUNSON" userId="b44e3ab1-8503-4f2c-b961-28855759abf6" providerId="ADAL" clId="{D039FD3E-B8C0-4CC4-997D-66B946594A3A}" dt="2023-04-09T20:40:38.886" v="1613" actId="1076"/>
          <ac:spMkLst>
            <pc:docMk/>
            <pc:sldMk cId="2298692284" sldId="311"/>
            <ac:spMk id="17" creationId="{C5DD888B-3B31-99BC-14C0-278D65896525}"/>
          </ac:spMkLst>
        </pc:spChg>
        <pc:spChg chg="add mod">
          <ac:chgData name="MICHAEL MUNSON" userId="b44e3ab1-8503-4f2c-b961-28855759abf6" providerId="ADAL" clId="{D039FD3E-B8C0-4CC4-997D-66B946594A3A}" dt="2023-04-09T20:40:42.455" v="1615" actId="1076"/>
          <ac:spMkLst>
            <pc:docMk/>
            <pc:sldMk cId="2298692284" sldId="311"/>
            <ac:spMk id="18" creationId="{F52B3C30-12F8-8981-AEA0-C936D342D4E7}"/>
          </ac:spMkLst>
        </pc:spChg>
        <pc:spChg chg="add mod">
          <ac:chgData name="MICHAEL MUNSON" userId="b44e3ab1-8503-4f2c-b961-28855759abf6" providerId="ADAL" clId="{D039FD3E-B8C0-4CC4-997D-66B946594A3A}" dt="2023-04-09T20:41:08.640" v="1653" actId="20577"/>
          <ac:spMkLst>
            <pc:docMk/>
            <pc:sldMk cId="2298692284" sldId="311"/>
            <ac:spMk id="19" creationId="{5780D074-3CFD-BD64-2D96-4C09EA831AC5}"/>
          </ac:spMkLst>
        </pc:spChg>
        <pc:spChg chg="add ord">
          <ac:chgData name="MICHAEL MUNSON" userId="b44e3ab1-8503-4f2c-b961-28855759abf6" providerId="ADAL" clId="{D039FD3E-B8C0-4CC4-997D-66B946594A3A}" dt="2023-04-09T20:40:55.129" v="1617" actId="167"/>
          <ac:spMkLst>
            <pc:docMk/>
            <pc:sldMk cId="2298692284" sldId="311"/>
            <ac:spMk id="20" creationId="{11174D1D-6173-4822-CF3F-F399C7545008}"/>
          </ac:spMkLst>
        </pc:spChg>
        <pc:spChg chg="mod">
          <ac:chgData name="MICHAEL MUNSON" userId="b44e3ab1-8503-4f2c-b961-28855759abf6" providerId="ADAL" clId="{D039FD3E-B8C0-4CC4-997D-66B946594A3A}" dt="2023-04-09T20:40:30.823" v="1610" actId="14100"/>
          <ac:spMkLst>
            <pc:docMk/>
            <pc:sldMk cId="2298692284" sldId="311"/>
            <ac:spMk id="25" creationId="{377915F6-835D-DF1E-3AD1-B79EDE8607E4}"/>
          </ac:spMkLst>
        </pc:spChg>
        <pc:spChg chg="mod">
          <ac:chgData name="MICHAEL MUNSON" userId="b44e3ab1-8503-4f2c-b961-28855759abf6" providerId="ADAL" clId="{D039FD3E-B8C0-4CC4-997D-66B946594A3A}" dt="2023-04-09T20:36:18.598" v="1290" actId="1076"/>
          <ac:spMkLst>
            <pc:docMk/>
            <pc:sldMk cId="2298692284" sldId="311"/>
            <ac:spMk id="26" creationId="{55D557B1-4100-C64B-F57F-AAB341170DDF}"/>
          </ac:spMkLst>
        </pc:spChg>
        <pc:spChg chg="mod">
          <ac:chgData name="MICHAEL MUNSON" userId="b44e3ab1-8503-4f2c-b961-28855759abf6" providerId="ADAL" clId="{D039FD3E-B8C0-4CC4-997D-66B946594A3A}" dt="2023-04-09T20:36:18.598" v="1290" actId="1076"/>
          <ac:spMkLst>
            <pc:docMk/>
            <pc:sldMk cId="2298692284" sldId="311"/>
            <ac:spMk id="27" creationId="{8B99B71C-7169-7B74-9F60-23DFD04D2485}"/>
          </ac:spMkLst>
        </pc:spChg>
        <pc:spChg chg="mod">
          <ac:chgData name="MICHAEL MUNSON" userId="b44e3ab1-8503-4f2c-b961-28855759abf6" providerId="ADAL" clId="{D039FD3E-B8C0-4CC4-997D-66B946594A3A}" dt="2023-04-09T20:36:18.598" v="1290" actId="1076"/>
          <ac:spMkLst>
            <pc:docMk/>
            <pc:sldMk cId="2298692284" sldId="311"/>
            <ac:spMk id="28" creationId="{58CA2348-FEB4-4DC5-1DA4-5D56D4ED5FD8}"/>
          </ac:spMkLst>
        </pc:spChg>
        <pc:spChg chg="mod">
          <ac:chgData name="MICHAEL MUNSON" userId="b44e3ab1-8503-4f2c-b961-28855759abf6" providerId="ADAL" clId="{D039FD3E-B8C0-4CC4-997D-66B946594A3A}" dt="2023-04-09T20:36:18.598" v="1290" actId="1076"/>
          <ac:spMkLst>
            <pc:docMk/>
            <pc:sldMk cId="2298692284" sldId="311"/>
            <ac:spMk id="29" creationId="{C93CA3B9-C5E2-07BF-2CCE-D9B7B55C3230}"/>
          </ac:spMkLst>
        </pc:spChg>
        <pc:cxnChg chg="mod">
          <ac:chgData name="MICHAEL MUNSON" userId="b44e3ab1-8503-4f2c-b961-28855759abf6" providerId="ADAL" clId="{D039FD3E-B8C0-4CC4-997D-66B946594A3A}" dt="2023-04-09T20:36:18.598" v="1290" actId="1076"/>
          <ac:cxnSpMkLst>
            <pc:docMk/>
            <pc:sldMk cId="2298692284" sldId="311"/>
            <ac:cxnSpMk id="12" creationId="{0F4CCD8F-6C67-CE70-EFEB-ACF1173D31F1}"/>
          </ac:cxnSpMkLst>
        </pc:cxnChg>
        <pc:cxnChg chg="mod">
          <ac:chgData name="MICHAEL MUNSON" userId="b44e3ab1-8503-4f2c-b961-28855759abf6" providerId="ADAL" clId="{D039FD3E-B8C0-4CC4-997D-66B946594A3A}" dt="2023-04-09T20:36:18.598" v="1290" actId="1076"/>
          <ac:cxnSpMkLst>
            <pc:docMk/>
            <pc:sldMk cId="2298692284" sldId="311"/>
            <ac:cxnSpMk id="13" creationId="{B11C0B18-4A74-5CA5-7DFB-773087B0BFCD}"/>
          </ac:cxnSpMkLst>
        </pc:cxnChg>
        <pc:cxnChg chg="mod">
          <ac:chgData name="MICHAEL MUNSON" userId="b44e3ab1-8503-4f2c-b961-28855759abf6" providerId="ADAL" clId="{D039FD3E-B8C0-4CC4-997D-66B946594A3A}" dt="2023-04-09T20:36:18.598" v="1290" actId="1076"/>
          <ac:cxnSpMkLst>
            <pc:docMk/>
            <pc:sldMk cId="2298692284" sldId="311"/>
            <ac:cxnSpMk id="14" creationId="{35B055F3-76D6-3A97-8A1A-792C9655E446}"/>
          </ac:cxnSpMkLst>
        </pc:cxnChg>
        <pc:cxnChg chg="mod">
          <ac:chgData name="MICHAEL MUNSON" userId="b44e3ab1-8503-4f2c-b961-28855759abf6" providerId="ADAL" clId="{D039FD3E-B8C0-4CC4-997D-66B946594A3A}" dt="2023-04-09T20:36:18.598" v="1290" actId="1076"/>
          <ac:cxnSpMkLst>
            <pc:docMk/>
            <pc:sldMk cId="2298692284" sldId="311"/>
            <ac:cxnSpMk id="15" creationId="{2A1F2E39-B5DD-1A95-DF69-D1FA22C7DEF7}"/>
          </ac:cxnSpMkLst>
        </pc:cxnChg>
        <pc:cxnChg chg="mod">
          <ac:chgData name="MICHAEL MUNSON" userId="b44e3ab1-8503-4f2c-b961-28855759abf6" providerId="ADAL" clId="{D039FD3E-B8C0-4CC4-997D-66B946594A3A}" dt="2023-04-09T20:36:18.598" v="1290" actId="1076"/>
          <ac:cxnSpMkLst>
            <pc:docMk/>
            <pc:sldMk cId="2298692284" sldId="311"/>
            <ac:cxnSpMk id="16" creationId="{3ABAC6C7-B799-7FEA-6178-1A81D80D580B}"/>
          </ac:cxnSpMkLst>
        </pc:cxnChg>
      </pc:sldChg>
      <pc:sldChg chg="addSp delSp modSp add mod">
        <pc:chgData name="MICHAEL MUNSON" userId="b44e3ab1-8503-4f2c-b961-28855759abf6" providerId="ADAL" clId="{D039FD3E-B8C0-4CC4-997D-66B946594A3A}" dt="2023-04-09T20:45:48.375" v="2016" actId="20577"/>
        <pc:sldMkLst>
          <pc:docMk/>
          <pc:sldMk cId="1849628342" sldId="312"/>
        </pc:sldMkLst>
        <pc:spChg chg="del">
          <ac:chgData name="MICHAEL MUNSON" userId="b44e3ab1-8503-4f2c-b961-28855759abf6" providerId="ADAL" clId="{D039FD3E-B8C0-4CC4-997D-66B946594A3A}" dt="2023-04-09T20:41:45.527" v="1668" actId="478"/>
          <ac:spMkLst>
            <pc:docMk/>
            <pc:sldMk cId="1849628342" sldId="312"/>
            <ac:spMk id="2" creationId="{5D84AB58-8ED7-5B1C-CEEA-05861FAEE880}"/>
          </ac:spMkLst>
        </pc:spChg>
        <pc:spChg chg="del">
          <ac:chgData name="MICHAEL MUNSON" userId="b44e3ab1-8503-4f2c-b961-28855759abf6" providerId="ADAL" clId="{D039FD3E-B8C0-4CC4-997D-66B946594A3A}" dt="2023-04-09T20:41:45.527" v="1668" actId="478"/>
          <ac:spMkLst>
            <pc:docMk/>
            <pc:sldMk cId="1849628342" sldId="312"/>
            <ac:spMk id="3" creationId="{FE279976-4230-9EA3-8406-EAEE4960B807}"/>
          </ac:spMkLst>
        </pc:spChg>
        <pc:spChg chg="mod">
          <ac:chgData name="MICHAEL MUNSON" userId="b44e3ab1-8503-4f2c-b961-28855759abf6" providerId="ADAL" clId="{D039FD3E-B8C0-4CC4-997D-66B946594A3A}" dt="2023-04-09T20:41:39.887" v="1667" actId="20577"/>
          <ac:spMkLst>
            <pc:docMk/>
            <pc:sldMk cId="1849628342" sldId="312"/>
            <ac:spMk id="4" creationId="{BE514B74-45C6-9AD1-6977-B135B687D077}"/>
          </ac:spMkLst>
        </pc:spChg>
        <pc:spChg chg="del">
          <ac:chgData name="MICHAEL MUNSON" userId="b44e3ab1-8503-4f2c-b961-28855759abf6" providerId="ADAL" clId="{D039FD3E-B8C0-4CC4-997D-66B946594A3A}" dt="2023-04-09T20:41:45.527" v="1668" actId="478"/>
          <ac:spMkLst>
            <pc:docMk/>
            <pc:sldMk cId="1849628342" sldId="312"/>
            <ac:spMk id="5" creationId="{34907DFD-18CC-B255-A854-81CA91EC8441}"/>
          </ac:spMkLst>
        </pc:spChg>
        <pc:spChg chg="del">
          <ac:chgData name="MICHAEL MUNSON" userId="b44e3ab1-8503-4f2c-b961-28855759abf6" providerId="ADAL" clId="{D039FD3E-B8C0-4CC4-997D-66B946594A3A}" dt="2023-04-09T20:41:45.527" v="1668" actId="478"/>
          <ac:spMkLst>
            <pc:docMk/>
            <pc:sldMk cId="1849628342" sldId="312"/>
            <ac:spMk id="6" creationId="{669D4973-68D1-38C5-F3CC-3953267E349A}"/>
          </ac:spMkLst>
        </pc:spChg>
        <pc:spChg chg="del">
          <ac:chgData name="MICHAEL MUNSON" userId="b44e3ab1-8503-4f2c-b961-28855759abf6" providerId="ADAL" clId="{D039FD3E-B8C0-4CC4-997D-66B946594A3A}" dt="2023-04-09T20:41:45.527" v="1668" actId="478"/>
          <ac:spMkLst>
            <pc:docMk/>
            <pc:sldMk cId="1849628342" sldId="312"/>
            <ac:spMk id="7" creationId="{28C83AB2-FF3E-994D-F6E0-F4825F528668}"/>
          </ac:spMkLst>
        </pc:spChg>
        <pc:spChg chg="del">
          <ac:chgData name="MICHAEL MUNSON" userId="b44e3ab1-8503-4f2c-b961-28855759abf6" providerId="ADAL" clId="{D039FD3E-B8C0-4CC4-997D-66B946594A3A}" dt="2023-04-09T20:41:45.527" v="1668" actId="478"/>
          <ac:spMkLst>
            <pc:docMk/>
            <pc:sldMk cId="1849628342" sldId="312"/>
            <ac:spMk id="9" creationId="{90EDE167-75E6-296A-FAFA-CD2276B37A80}"/>
          </ac:spMkLst>
        </pc:spChg>
        <pc:spChg chg="del">
          <ac:chgData name="MICHAEL MUNSON" userId="b44e3ab1-8503-4f2c-b961-28855759abf6" providerId="ADAL" clId="{D039FD3E-B8C0-4CC4-997D-66B946594A3A}" dt="2023-04-09T20:41:45.527" v="1668" actId="478"/>
          <ac:spMkLst>
            <pc:docMk/>
            <pc:sldMk cId="1849628342" sldId="312"/>
            <ac:spMk id="10" creationId="{A51AE25A-A8EB-9CC7-5A70-346874CBC50C}"/>
          </ac:spMkLst>
        </pc:spChg>
        <pc:spChg chg="del">
          <ac:chgData name="MICHAEL MUNSON" userId="b44e3ab1-8503-4f2c-b961-28855759abf6" providerId="ADAL" clId="{D039FD3E-B8C0-4CC4-997D-66B946594A3A}" dt="2023-04-09T20:41:45.527" v="1668" actId="478"/>
          <ac:spMkLst>
            <pc:docMk/>
            <pc:sldMk cId="1849628342" sldId="312"/>
            <ac:spMk id="11" creationId="{8CF6FEF9-A753-09FA-151E-AA3FCD2C6B02}"/>
          </ac:spMkLst>
        </pc:spChg>
        <pc:spChg chg="del">
          <ac:chgData name="MICHAEL MUNSON" userId="b44e3ab1-8503-4f2c-b961-28855759abf6" providerId="ADAL" clId="{D039FD3E-B8C0-4CC4-997D-66B946594A3A}" dt="2023-04-09T20:41:45.527" v="1668" actId="478"/>
          <ac:spMkLst>
            <pc:docMk/>
            <pc:sldMk cId="1849628342" sldId="312"/>
            <ac:spMk id="17" creationId="{C5DD888B-3B31-99BC-14C0-278D65896525}"/>
          </ac:spMkLst>
        </pc:spChg>
        <pc:spChg chg="del">
          <ac:chgData name="MICHAEL MUNSON" userId="b44e3ab1-8503-4f2c-b961-28855759abf6" providerId="ADAL" clId="{D039FD3E-B8C0-4CC4-997D-66B946594A3A}" dt="2023-04-09T20:41:45.527" v="1668" actId="478"/>
          <ac:spMkLst>
            <pc:docMk/>
            <pc:sldMk cId="1849628342" sldId="312"/>
            <ac:spMk id="18" creationId="{F52B3C30-12F8-8981-AEA0-C936D342D4E7}"/>
          </ac:spMkLst>
        </pc:spChg>
        <pc:spChg chg="mod">
          <ac:chgData name="MICHAEL MUNSON" userId="b44e3ab1-8503-4f2c-b961-28855759abf6" providerId="ADAL" clId="{D039FD3E-B8C0-4CC4-997D-66B946594A3A}" dt="2023-04-09T20:41:52.782" v="1671" actId="1076"/>
          <ac:spMkLst>
            <pc:docMk/>
            <pc:sldMk cId="1849628342" sldId="312"/>
            <ac:spMk id="19" creationId="{5780D074-3CFD-BD64-2D96-4C09EA831AC5}"/>
          </ac:spMkLst>
        </pc:spChg>
        <pc:spChg chg="del">
          <ac:chgData name="MICHAEL MUNSON" userId="b44e3ab1-8503-4f2c-b961-28855759abf6" providerId="ADAL" clId="{D039FD3E-B8C0-4CC4-997D-66B946594A3A}" dt="2023-04-09T20:41:45.527" v="1668" actId="478"/>
          <ac:spMkLst>
            <pc:docMk/>
            <pc:sldMk cId="1849628342" sldId="312"/>
            <ac:spMk id="20" creationId="{11174D1D-6173-4822-CF3F-F399C7545008}"/>
          </ac:spMkLst>
        </pc:spChg>
        <pc:spChg chg="add mod">
          <ac:chgData name="MICHAEL MUNSON" userId="b44e3ab1-8503-4f2c-b961-28855759abf6" providerId="ADAL" clId="{D039FD3E-B8C0-4CC4-997D-66B946594A3A}" dt="2023-04-09T20:42:08.551" v="1673" actId="1076"/>
          <ac:spMkLst>
            <pc:docMk/>
            <pc:sldMk cId="1849628342" sldId="312"/>
            <ac:spMk id="21" creationId="{2B3F3758-70FD-0D8C-61EB-01BEFD2912E5}"/>
          </ac:spMkLst>
        </pc:spChg>
        <pc:spChg chg="add mod">
          <ac:chgData name="MICHAEL MUNSON" userId="b44e3ab1-8503-4f2c-b961-28855759abf6" providerId="ADAL" clId="{D039FD3E-B8C0-4CC4-997D-66B946594A3A}" dt="2023-04-09T20:43:14.759" v="1825" actId="1076"/>
          <ac:spMkLst>
            <pc:docMk/>
            <pc:sldMk cId="1849628342" sldId="312"/>
            <ac:spMk id="22" creationId="{CFA8011A-C663-CEEE-3CAE-1FB042A45C00}"/>
          </ac:spMkLst>
        </pc:spChg>
        <pc:spChg chg="add mod">
          <ac:chgData name="MICHAEL MUNSON" userId="b44e3ab1-8503-4f2c-b961-28855759abf6" providerId="ADAL" clId="{D039FD3E-B8C0-4CC4-997D-66B946594A3A}" dt="2023-04-09T20:43:16.110" v="1826" actId="1076"/>
          <ac:spMkLst>
            <pc:docMk/>
            <pc:sldMk cId="1849628342" sldId="312"/>
            <ac:spMk id="23" creationId="{C0A2B10E-D753-A92D-F05C-C0B778C424AD}"/>
          </ac:spMkLst>
        </pc:spChg>
        <pc:spChg chg="add mod">
          <ac:chgData name="MICHAEL MUNSON" userId="b44e3ab1-8503-4f2c-b961-28855759abf6" providerId="ADAL" clId="{D039FD3E-B8C0-4CC4-997D-66B946594A3A}" dt="2023-04-09T20:43:25.424" v="1856" actId="20577"/>
          <ac:spMkLst>
            <pc:docMk/>
            <pc:sldMk cId="1849628342" sldId="312"/>
            <ac:spMk id="24" creationId="{2B70CDB6-A25C-DFAA-0CFA-D0556993E373}"/>
          </ac:spMkLst>
        </pc:spChg>
        <pc:spChg chg="del">
          <ac:chgData name="MICHAEL MUNSON" userId="b44e3ab1-8503-4f2c-b961-28855759abf6" providerId="ADAL" clId="{D039FD3E-B8C0-4CC4-997D-66B946594A3A}" dt="2023-04-09T20:41:45.527" v="1668" actId="478"/>
          <ac:spMkLst>
            <pc:docMk/>
            <pc:sldMk cId="1849628342" sldId="312"/>
            <ac:spMk id="25" creationId="{377915F6-835D-DF1E-3AD1-B79EDE8607E4}"/>
          </ac:spMkLst>
        </pc:spChg>
        <pc:spChg chg="del">
          <ac:chgData name="MICHAEL MUNSON" userId="b44e3ab1-8503-4f2c-b961-28855759abf6" providerId="ADAL" clId="{D039FD3E-B8C0-4CC4-997D-66B946594A3A}" dt="2023-04-09T20:41:45.527" v="1668" actId="478"/>
          <ac:spMkLst>
            <pc:docMk/>
            <pc:sldMk cId="1849628342" sldId="312"/>
            <ac:spMk id="26" creationId="{55D557B1-4100-C64B-F57F-AAB341170DDF}"/>
          </ac:spMkLst>
        </pc:spChg>
        <pc:spChg chg="del">
          <ac:chgData name="MICHAEL MUNSON" userId="b44e3ab1-8503-4f2c-b961-28855759abf6" providerId="ADAL" clId="{D039FD3E-B8C0-4CC4-997D-66B946594A3A}" dt="2023-04-09T20:41:45.527" v="1668" actId="478"/>
          <ac:spMkLst>
            <pc:docMk/>
            <pc:sldMk cId="1849628342" sldId="312"/>
            <ac:spMk id="27" creationId="{8B99B71C-7169-7B74-9F60-23DFD04D2485}"/>
          </ac:spMkLst>
        </pc:spChg>
        <pc:spChg chg="del">
          <ac:chgData name="MICHAEL MUNSON" userId="b44e3ab1-8503-4f2c-b961-28855759abf6" providerId="ADAL" clId="{D039FD3E-B8C0-4CC4-997D-66B946594A3A}" dt="2023-04-09T20:41:45.527" v="1668" actId="478"/>
          <ac:spMkLst>
            <pc:docMk/>
            <pc:sldMk cId="1849628342" sldId="312"/>
            <ac:spMk id="28" creationId="{58CA2348-FEB4-4DC5-1DA4-5D56D4ED5FD8}"/>
          </ac:spMkLst>
        </pc:spChg>
        <pc:spChg chg="del">
          <ac:chgData name="MICHAEL MUNSON" userId="b44e3ab1-8503-4f2c-b961-28855759abf6" providerId="ADAL" clId="{D039FD3E-B8C0-4CC4-997D-66B946594A3A}" dt="2023-04-09T20:41:45.527" v="1668" actId="478"/>
          <ac:spMkLst>
            <pc:docMk/>
            <pc:sldMk cId="1849628342" sldId="312"/>
            <ac:spMk id="29" creationId="{C93CA3B9-C5E2-07BF-2CCE-D9B7B55C3230}"/>
          </ac:spMkLst>
        </pc:spChg>
        <pc:spChg chg="add mod">
          <ac:chgData name="MICHAEL MUNSON" userId="b44e3ab1-8503-4f2c-b961-28855759abf6" providerId="ADAL" clId="{D039FD3E-B8C0-4CC4-997D-66B946594A3A}" dt="2023-04-09T20:43:38.776" v="1871" actId="20577"/>
          <ac:spMkLst>
            <pc:docMk/>
            <pc:sldMk cId="1849628342" sldId="312"/>
            <ac:spMk id="30" creationId="{9EA20545-CE6A-4AA9-3F84-2E62C8BAC37C}"/>
          </ac:spMkLst>
        </pc:spChg>
        <pc:spChg chg="add mod">
          <ac:chgData name="MICHAEL MUNSON" userId="b44e3ab1-8503-4f2c-b961-28855759abf6" providerId="ADAL" clId="{D039FD3E-B8C0-4CC4-997D-66B946594A3A}" dt="2023-04-09T20:44:51.583" v="1970" actId="20577"/>
          <ac:spMkLst>
            <pc:docMk/>
            <pc:sldMk cId="1849628342" sldId="312"/>
            <ac:spMk id="31" creationId="{960F15BF-5079-5ECC-D160-2624BD94090B}"/>
          </ac:spMkLst>
        </pc:spChg>
        <pc:spChg chg="add mod">
          <ac:chgData name="MICHAEL MUNSON" userId="b44e3ab1-8503-4f2c-b961-28855759abf6" providerId="ADAL" clId="{D039FD3E-B8C0-4CC4-997D-66B946594A3A}" dt="2023-04-09T20:45:48.375" v="2016" actId="20577"/>
          <ac:spMkLst>
            <pc:docMk/>
            <pc:sldMk cId="1849628342" sldId="312"/>
            <ac:spMk id="32" creationId="{ECF907ED-1F17-6EC0-B930-F5FA9FC0244B}"/>
          </ac:spMkLst>
        </pc:spChg>
        <pc:cxnChg chg="del">
          <ac:chgData name="MICHAEL MUNSON" userId="b44e3ab1-8503-4f2c-b961-28855759abf6" providerId="ADAL" clId="{D039FD3E-B8C0-4CC4-997D-66B946594A3A}" dt="2023-04-09T20:41:45.527" v="1668" actId="478"/>
          <ac:cxnSpMkLst>
            <pc:docMk/>
            <pc:sldMk cId="1849628342" sldId="312"/>
            <ac:cxnSpMk id="12" creationId="{0F4CCD8F-6C67-CE70-EFEB-ACF1173D31F1}"/>
          </ac:cxnSpMkLst>
        </pc:cxnChg>
        <pc:cxnChg chg="del">
          <ac:chgData name="MICHAEL MUNSON" userId="b44e3ab1-8503-4f2c-b961-28855759abf6" providerId="ADAL" clId="{D039FD3E-B8C0-4CC4-997D-66B946594A3A}" dt="2023-04-09T20:41:45.527" v="1668" actId="478"/>
          <ac:cxnSpMkLst>
            <pc:docMk/>
            <pc:sldMk cId="1849628342" sldId="312"/>
            <ac:cxnSpMk id="13" creationId="{B11C0B18-4A74-5CA5-7DFB-773087B0BFCD}"/>
          </ac:cxnSpMkLst>
        </pc:cxnChg>
        <pc:cxnChg chg="del">
          <ac:chgData name="MICHAEL MUNSON" userId="b44e3ab1-8503-4f2c-b961-28855759abf6" providerId="ADAL" clId="{D039FD3E-B8C0-4CC4-997D-66B946594A3A}" dt="2023-04-09T20:41:45.527" v="1668" actId="478"/>
          <ac:cxnSpMkLst>
            <pc:docMk/>
            <pc:sldMk cId="1849628342" sldId="312"/>
            <ac:cxnSpMk id="14" creationId="{35B055F3-76D6-3A97-8A1A-792C9655E446}"/>
          </ac:cxnSpMkLst>
        </pc:cxnChg>
        <pc:cxnChg chg="del">
          <ac:chgData name="MICHAEL MUNSON" userId="b44e3ab1-8503-4f2c-b961-28855759abf6" providerId="ADAL" clId="{D039FD3E-B8C0-4CC4-997D-66B946594A3A}" dt="2023-04-09T20:41:45.527" v="1668" actId="478"/>
          <ac:cxnSpMkLst>
            <pc:docMk/>
            <pc:sldMk cId="1849628342" sldId="312"/>
            <ac:cxnSpMk id="15" creationId="{2A1F2E39-B5DD-1A95-DF69-D1FA22C7DEF7}"/>
          </ac:cxnSpMkLst>
        </pc:cxnChg>
        <pc:cxnChg chg="del">
          <ac:chgData name="MICHAEL MUNSON" userId="b44e3ab1-8503-4f2c-b961-28855759abf6" providerId="ADAL" clId="{D039FD3E-B8C0-4CC4-997D-66B946594A3A}" dt="2023-04-09T20:41:45.527" v="1668" actId="478"/>
          <ac:cxnSpMkLst>
            <pc:docMk/>
            <pc:sldMk cId="1849628342" sldId="312"/>
            <ac:cxnSpMk id="16" creationId="{3ABAC6C7-B799-7FEA-6178-1A81D80D580B}"/>
          </ac:cxnSpMkLst>
        </pc:cxnChg>
      </pc:sldChg>
      <pc:sldChg chg="addSp delSp modSp add mod">
        <pc:chgData name="MICHAEL MUNSON" userId="b44e3ab1-8503-4f2c-b961-28855759abf6" providerId="ADAL" clId="{D039FD3E-B8C0-4CC4-997D-66B946594A3A}" dt="2023-04-09T20:47:45.297" v="2156" actId="20577"/>
        <pc:sldMkLst>
          <pc:docMk/>
          <pc:sldMk cId="2186681238" sldId="313"/>
        </pc:sldMkLst>
        <pc:spChg chg="add mod">
          <ac:chgData name="MICHAEL MUNSON" userId="b44e3ab1-8503-4f2c-b961-28855759abf6" providerId="ADAL" clId="{D039FD3E-B8C0-4CC4-997D-66B946594A3A}" dt="2023-04-09T20:46:16.286" v="2019" actId="1076"/>
          <ac:spMkLst>
            <pc:docMk/>
            <pc:sldMk cId="2186681238" sldId="313"/>
            <ac:spMk id="2" creationId="{52620A28-A539-A8C3-921C-53BDF88EDD74}"/>
          </ac:spMkLst>
        </pc:spChg>
        <pc:spChg chg="add mod">
          <ac:chgData name="MICHAEL MUNSON" userId="b44e3ab1-8503-4f2c-b961-28855759abf6" providerId="ADAL" clId="{D039FD3E-B8C0-4CC4-997D-66B946594A3A}" dt="2023-04-09T20:46:33.022" v="2029" actId="1076"/>
          <ac:spMkLst>
            <pc:docMk/>
            <pc:sldMk cId="2186681238" sldId="313"/>
            <ac:spMk id="3" creationId="{5E4CAA0B-6F98-4B02-0566-E0EAF8F88C2A}"/>
          </ac:spMkLst>
        </pc:spChg>
        <pc:spChg chg="mod">
          <ac:chgData name="MICHAEL MUNSON" userId="b44e3ab1-8503-4f2c-b961-28855759abf6" providerId="ADAL" clId="{D039FD3E-B8C0-4CC4-997D-66B946594A3A}" dt="2023-04-09T20:44:14.927" v="1889" actId="20577"/>
          <ac:spMkLst>
            <pc:docMk/>
            <pc:sldMk cId="2186681238" sldId="313"/>
            <ac:spMk id="4" creationId="{BE514B74-45C6-9AD1-6977-B135B687D077}"/>
          </ac:spMkLst>
        </pc:spChg>
        <pc:spChg chg="add mod">
          <ac:chgData name="MICHAEL MUNSON" userId="b44e3ab1-8503-4f2c-b961-28855759abf6" providerId="ADAL" clId="{D039FD3E-B8C0-4CC4-997D-66B946594A3A}" dt="2023-04-09T20:46:31.271" v="2028" actId="1076"/>
          <ac:spMkLst>
            <pc:docMk/>
            <pc:sldMk cId="2186681238" sldId="313"/>
            <ac:spMk id="5" creationId="{B3B1315D-E283-431B-3952-9BC77A3B7F03}"/>
          </ac:spMkLst>
        </pc:spChg>
        <pc:spChg chg="add mod">
          <ac:chgData name="MICHAEL MUNSON" userId="b44e3ab1-8503-4f2c-b961-28855759abf6" providerId="ADAL" clId="{D039FD3E-B8C0-4CC4-997D-66B946594A3A}" dt="2023-04-09T20:47:08.904" v="2121" actId="20577"/>
          <ac:spMkLst>
            <pc:docMk/>
            <pc:sldMk cId="2186681238" sldId="313"/>
            <ac:spMk id="6" creationId="{7078804A-08A1-46A5-CAE5-8E43798560DC}"/>
          </ac:spMkLst>
        </pc:spChg>
        <pc:spChg chg="add mod">
          <ac:chgData name="MICHAEL MUNSON" userId="b44e3ab1-8503-4f2c-b961-28855759abf6" providerId="ADAL" clId="{D039FD3E-B8C0-4CC4-997D-66B946594A3A}" dt="2023-04-09T20:47:28.511" v="2138" actId="20577"/>
          <ac:spMkLst>
            <pc:docMk/>
            <pc:sldMk cId="2186681238" sldId="313"/>
            <ac:spMk id="7" creationId="{9445CD9D-B757-406D-7F01-2606F20DD2F1}"/>
          </ac:spMkLst>
        </pc:spChg>
        <pc:spChg chg="add mod">
          <ac:chgData name="MICHAEL MUNSON" userId="b44e3ab1-8503-4f2c-b961-28855759abf6" providerId="ADAL" clId="{D039FD3E-B8C0-4CC4-997D-66B946594A3A}" dt="2023-04-09T20:47:45.297" v="2156" actId="20577"/>
          <ac:spMkLst>
            <pc:docMk/>
            <pc:sldMk cId="2186681238" sldId="313"/>
            <ac:spMk id="9" creationId="{53498E17-78A7-88E7-94DA-539F44766245}"/>
          </ac:spMkLst>
        </pc:spChg>
        <pc:spChg chg="del mod">
          <ac:chgData name="MICHAEL MUNSON" userId="b44e3ab1-8503-4f2c-b961-28855759abf6" providerId="ADAL" clId="{D039FD3E-B8C0-4CC4-997D-66B946594A3A}" dt="2023-04-09T20:44:59.287" v="1972" actId="478"/>
          <ac:spMkLst>
            <pc:docMk/>
            <pc:sldMk cId="2186681238" sldId="313"/>
            <ac:spMk id="22" creationId="{CFA8011A-C663-CEEE-3CAE-1FB042A45C00}"/>
          </ac:spMkLst>
        </pc:spChg>
        <pc:spChg chg="del">
          <ac:chgData name="MICHAEL MUNSON" userId="b44e3ab1-8503-4f2c-b961-28855759abf6" providerId="ADAL" clId="{D039FD3E-B8C0-4CC4-997D-66B946594A3A}" dt="2023-04-09T20:44:59.800" v="1973" actId="478"/>
          <ac:spMkLst>
            <pc:docMk/>
            <pc:sldMk cId="2186681238" sldId="313"/>
            <ac:spMk id="23" creationId="{C0A2B10E-D753-A92D-F05C-C0B778C424AD}"/>
          </ac:spMkLst>
        </pc:spChg>
        <pc:spChg chg="del mod">
          <ac:chgData name="MICHAEL MUNSON" userId="b44e3ab1-8503-4f2c-b961-28855759abf6" providerId="ADAL" clId="{D039FD3E-B8C0-4CC4-997D-66B946594A3A}" dt="2023-04-09T20:45:00.360" v="1975" actId="478"/>
          <ac:spMkLst>
            <pc:docMk/>
            <pc:sldMk cId="2186681238" sldId="313"/>
            <ac:spMk id="24" creationId="{2B70CDB6-A25C-DFAA-0CFA-D0556993E373}"/>
          </ac:spMkLst>
        </pc:spChg>
        <pc:spChg chg="del">
          <ac:chgData name="MICHAEL MUNSON" userId="b44e3ab1-8503-4f2c-b961-28855759abf6" providerId="ADAL" clId="{D039FD3E-B8C0-4CC4-997D-66B946594A3A}" dt="2023-04-09T20:45:00.903" v="1976" actId="478"/>
          <ac:spMkLst>
            <pc:docMk/>
            <pc:sldMk cId="2186681238" sldId="313"/>
            <ac:spMk id="30" creationId="{9EA20545-CE6A-4AA9-3F84-2E62C8BAC37C}"/>
          </ac:spMkLst>
        </pc:spChg>
      </pc:sldChg>
      <pc:sldChg chg="addSp delSp modSp add mod">
        <pc:chgData name="MICHAEL MUNSON" userId="b44e3ab1-8503-4f2c-b961-28855759abf6" providerId="ADAL" clId="{D039FD3E-B8C0-4CC4-997D-66B946594A3A}" dt="2023-04-09T20:53:04.734" v="2473" actId="20577"/>
        <pc:sldMkLst>
          <pc:docMk/>
          <pc:sldMk cId="4008509957" sldId="314"/>
        </pc:sldMkLst>
        <pc:spChg chg="mod">
          <ac:chgData name="MICHAEL MUNSON" userId="b44e3ab1-8503-4f2c-b961-28855759abf6" providerId="ADAL" clId="{D039FD3E-B8C0-4CC4-997D-66B946594A3A}" dt="2023-04-09T20:48:58.167" v="2181" actId="14100"/>
          <ac:spMkLst>
            <pc:docMk/>
            <pc:sldMk cId="4008509957" sldId="314"/>
            <ac:spMk id="2" creationId="{52620A28-A539-A8C3-921C-53BDF88EDD74}"/>
          </ac:spMkLst>
        </pc:spChg>
        <pc:spChg chg="mod">
          <ac:chgData name="MICHAEL MUNSON" userId="b44e3ab1-8503-4f2c-b961-28855759abf6" providerId="ADAL" clId="{D039FD3E-B8C0-4CC4-997D-66B946594A3A}" dt="2023-04-09T20:49:00.327" v="2182" actId="14100"/>
          <ac:spMkLst>
            <pc:docMk/>
            <pc:sldMk cId="4008509957" sldId="314"/>
            <ac:spMk id="3" creationId="{5E4CAA0B-6F98-4B02-0566-E0EAF8F88C2A}"/>
          </ac:spMkLst>
        </pc:spChg>
        <pc:spChg chg="mod">
          <ac:chgData name="MICHAEL MUNSON" userId="b44e3ab1-8503-4f2c-b961-28855759abf6" providerId="ADAL" clId="{D039FD3E-B8C0-4CC4-997D-66B946594A3A}" dt="2023-04-09T20:48:25.288" v="2174" actId="20577"/>
          <ac:spMkLst>
            <pc:docMk/>
            <pc:sldMk cId="4008509957" sldId="314"/>
            <ac:spMk id="4" creationId="{BE514B74-45C6-9AD1-6977-B135B687D077}"/>
          </ac:spMkLst>
        </pc:spChg>
        <pc:spChg chg="mod">
          <ac:chgData name="MICHAEL MUNSON" userId="b44e3ab1-8503-4f2c-b961-28855759abf6" providerId="ADAL" clId="{D039FD3E-B8C0-4CC4-997D-66B946594A3A}" dt="2023-04-09T20:49:05.583" v="2184" actId="1076"/>
          <ac:spMkLst>
            <pc:docMk/>
            <pc:sldMk cId="4008509957" sldId="314"/>
            <ac:spMk id="5" creationId="{B3B1315D-E283-431B-3952-9BC77A3B7F03}"/>
          </ac:spMkLst>
        </pc:spChg>
        <pc:spChg chg="add del mod">
          <ac:chgData name="MICHAEL MUNSON" userId="b44e3ab1-8503-4f2c-b961-28855759abf6" providerId="ADAL" clId="{D039FD3E-B8C0-4CC4-997D-66B946594A3A}" dt="2023-04-09T20:49:23.487" v="2194" actId="14100"/>
          <ac:spMkLst>
            <pc:docMk/>
            <pc:sldMk cId="4008509957" sldId="314"/>
            <ac:spMk id="6" creationId="{7078804A-08A1-46A5-CAE5-8E43798560DC}"/>
          </ac:spMkLst>
        </pc:spChg>
        <pc:spChg chg="add del mod">
          <ac:chgData name="MICHAEL MUNSON" userId="b44e3ab1-8503-4f2c-b961-28855759abf6" providerId="ADAL" clId="{D039FD3E-B8C0-4CC4-997D-66B946594A3A}" dt="2023-04-09T20:49:15.694" v="2190" actId="1076"/>
          <ac:spMkLst>
            <pc:docMk/>
            <pc:sldMk cId="4008509957" sldId="314"/>
            <ac:spMk id="7" creationId="{9445CD9D-B757-406D-7F01-2606F20DD2F1}"/>
          </ac:spMkLst>
        </pc:spChg>
        <pc:spChg chg="mod">
          <ac:chgData name="MICHAEL MUNSON" userId="b44e3ab1-8503-4f2c-b961-28855759abf6" providerId="ADAL" clId="{D039FD3E-B8C0-4CC4-997D-66B946594A3A}" dt="2023-04-09T20:51:29.102" v="2307" actId="1076"/>
          <ac:spMkLst>
            <pc:docMk/>
            <pc:sldMk cId="4008509957" sldId="314"/>
            <ac:spMk id="8" creationId="{140465A4-5CDB-E9B6-FBE0-48E4FBB44AF2}"/>
          </ac:spMkLst>
        </pc:spChg>
        <pc:spChg chg="add del mod">
          <ac:chgData name="MICHAEL MUNSON" userId="b44e3ab1-8503-4f2c-b961-28855759abf6" providerId="ADAL" clId="{D039FD3E-B8C0-4CC4-997D-66B946594A3A}" dt="2023-04-09T20:49:11.479" v="2187" actId="1076"/>
          <ac:spMkLst>
            <pc:docMk/>
            <pc:sldMk cId="4008509957" sldId="314"/>
            <ac:spMk id="9" creationId="{53498E17-78A7-88E7-94DA-539F44766245}"/>
          </ac:spMkLst>
        </pc:spChg>
        <pc:spChg chg="add mod">
          <ac:chgData name="MICHAEL MUNSON" userId="b44e3ab1-8503-4f2c-b961-28855759abf6" providerId="ADAL" clId="{D039FD3E-B8C0-4CC4-997D-66B946594A3A}" dt="2023-04-09T20:49:55.775" v="2201" actId="688"/>
          <ac:spMkLst>
            <pc:docMk/>
            <pc:sldMk cId="4008509957" sldId="314"/>
            <ac:spMk id="10" creationId="{984A6191-C72B-686D-E3A0-E218FBEE7895}"/>
          </ac:spMkLst>
        </pc:spChg>
        <pc:spChg chg="add mod">
          <ac:chgData name="MICHAEL MUNSON" userId="b44e3ab1-8503-4f2c-b961-28855759abf6" providerId="ADAL" clId="{D039FD3E-B8C0-4CC4-997D-66B946594A3A}" dt="2023-04-09T20:51:19.397" v="2306" actId="1076"/>
          <ac:spMkLst>
            <pc:docMk/>
            <pc:sldMk cId="4008509957" sldId="314"/>
            <ac:spMk id="11" creationId="{0CE29581-8CD7-D335-CFE7-6B2DDA6CE061}"/>
          </ac:spMkLst>
        </pc:spChg>
        <pc:spChg chg="add mod">
          <ac:chgData name="MICHAEL MUNSON" userId="b44e3ab1-8503-4f2c-b961-28855759abf6" providerId="ADAL" clId="{D039FD3E-B8C0-4CC4-997D-66B946594A3A}" dt="2023-04-09T20:50:58.877" v="2297" actId="20577"/>
          <ac:spMkLst>
            <pc:docMk/>
            <pc:sldMk cId="4008509957" sldId="314"/>
            <ac:spMk id="12" creationId="{95461018-5F0E-612D-E34A-056EC04DDD95}"/>
          </ac:spMkLst>
        </pc:spChg>
        <pc:spChg chg="add mod">
          <ac:chgData name="MICHAEL MUNSON" userId="b44e3ab1-8503-4f2c-b961-28855759abf6" providerId="ADAL" clId="{D039FD3E-B8C0-4CC4-997D-66B946594A3A}" dt="2023-04-09T20:51:12.574" v="2305" actId="1076"/>
          <ac:spMkLst>
            <pc:docMk/>
            <pc:sldMk cId="4008509957" sldId="314"/>
            <ac:spMk id="13" creationId="{F3DCCDDD-4CF7-79D0-D162-989AFA67C95B}"/>
          </ac:spMkLst>
        </pc:spChg>
        <pc:spChg chg="add mod">
          <ac:chgData name="MICHAEL MUNSON" userId="b44e3ab1-8503-4f2c-b961-28855759abf6" providerId="ADAL" clId="{D039FD3E-B8C0-4CC4-997D-66B946594A3A}" dt="2023-04-09T20:52:35.957" v="2390" actId="1076"/>
          <ac:spMkLst>
            <pc:docMk/>
            <pc:sldMk cId="4008509957" sldId="314"/>
            <ac:spMk id="14" creationId="{9A84E17A-0811-A610-7196-A65F4581E73E}"/>
          </ac:spMkLst>
        </pc:spChg>
        <pc:spChg chg="add mod">
          <ac:chgData name="MICHAEL MUNSON" userId="b44e3ab1-8503-4f2c-b961-28855759abf6" providerId="ADAL" clId="{D039FD3E-B8C0-4CC4-997D-66B946594A3A}" dt="2023-04-09T20:53:04.734" v="2473" actId="20577"/>
          <ac:spMkLst>
            <pc:docMk/>
            <pc:sldMk cId="4008509957" sldId="314"/>
            <ac:spMk id="15" creationId="{2D26F125-9139-E3B5-9C63-9BF33DDE5082}"/>
          </ac:spMkLst>
        </pc:spChg>
      </pc:sldChg>
      <pc:sldChg chg="addSp delSp modSp add mod">
        <pc:chgData name="MICHAEL MUNSON" userId="b44e3ab1-8503-4f2c-b961-28855759abf6" providerId="ADAL" clId="{D039FD3E-B8C0-4CC4-997D-66B946594A3A}" dt="2023-04-09T20:58:40.957" v="2651" actId="20577"/>
        <pc:sldMkLst>
          <pc:docMk/>
          <pc:sldMk cId="2848443406" sldId="315"/>
        </pc:sldMkLst>
        <pc:spChg chg="mod">
          <ac:chgData name="MICHAEL MUNSON" userId="b44e3ab1-8503-4f2c-b961-28855759abf6" providerId="ADAL" clId="{D039FD3E-B8C0-4CC4-997D-66B946594A3A}" dt="2023-04-09T20:58:40.957" v="2651" actId="20577"/>
          <ac:spMkLst>
            <pc:docMk/>
            <pc:sldMk cId="2848443406" sldId="315"/>
            <ac:spMk id="4" creationId="{BE514B74-45C6-9AD1-6977-B135B687D077}"/>
          </ac:spMkLst>
        </pc:spChg>
        <pc:spChg chg="mod">
          <ac:chgData name="MICHAEL MUNSON" userId="b44e3ab1-8503-4f2c-b961-28855759abf6" providerId="ADAL" clId="{D039FD3E-B8C0-4CC4-997D-66B946594A3A}" dt="2023-04-09T20:56:52.108" v="2528" actId="1076"/>
          <ac:spMkLst>
            <pc:docMk/>
            <pc:sldMk cId="2848443406" sldId="315"/>
            <ac:spMk id="7" creationId="{9445CD9D-B757-406D-7F01-2606F20DD2F1}"/>
          </ac:spMkLst>
        </pc:spChg>
        <pc:spChg chg="del">
          <ac:chgData name="MICHAEL MUNSON" userId="b44e3ab1-8503-4f2c-b961-28855759abf6" providerId="ADAL" clId="{D039FD3E-B8C0-4CC4-997D-66B946594A3A}" dt="2023-04-09T20:54:02.893" v="2476" actId="478"/>
          <ac:spMkLst>
            <pc:docMk/>
            <pc:sldMk cId="2848443406" sldId="315"/>
            <ac:spMk id="10" creationId="{984A6191-C72B-686D-E3A0-E218FBEE7895}"/>
          </ac:spMkLst>
        </pc:spChg>
        <pc:spChg chg="del">
          <ac:chgData name="MICHAEL MUNSON" userId="b44e3ab1-8503-4f2c-b961-28855759abf6" providerId="ADAL" clId="{D039FD3E-B8C0-4CC4-997D-66B946594A3A}" dt="2023-04-09T20:56:21.382" v="2504" actId="478"/>
          <ac:spMkLst>
            <pc:docMk/>
            <pc:sldMk cId="2848443406" sldId="315"/>
            <ac:spMk id="11" creationId="{0CE29581-8CD7-D335-CFE7-6B2DDA6CE061}"/>
          </ac:spMkLst>
        </pc:spChg>
        <pc:spChg chg="del">
          <ac:chgData name="MICHAEL MUNSON" userId="b44e3ab1-8503-4f2c-b961-28855759abf6" providerId="ADAL" clId="{D039FD3E-B8C0-4CC4-997D-66B946594A3A}" dt="2023-04-09T20:54:02.269" v="2475" actId="478"/>
          <ac:spMkLst>
            <pc:docMk/>
            <pc:sldMk cId="2848443406" sldId="315"/>
            <ac:spMk id="12" creationId="{95461018-5F0E-612D-E34A-056EC04DDD95}"/>
          </ac:spMkLst>
        </pc:spChg>
        <pc:spChg chg="mod">
          <ac:chgData name="MICHAEL MUNSON" userId="b44e3ab1-8503-4f2c-b961-28855759abf6" providerId="ADAL" clId="{D039FD3E-B8C0-4CC4-997D-66B946594A3A}" dt="2023-04-09T20:57:11.892" v="2531" actId="1076"/>
          <ac:spMkLst>
            <pc:docMk/>
            <pc:sldMk cId="2848443406" sldId="315"/>
            <ac:spMk id="13" creationId="{F3DCCDDD-4CF7-79D0-D162-989AFA67C95B}"/>
          </ac:spMkLst>
        </pc:spChg>
        <pc:spChg chg="del">
          <ac:chgData name="MICHAEL MUNSON" userId="b44e3ab1-8503-4f2c-b961-28855759abf6" providerId="ADAL" clId="{D039FD3E-B8C0-4CC4-997D-66B946594A3A}" dt="2023-04-09T20:54:06.366" v="2477" actId="478"/>
          <ac:spMkLst>
            <pc:docMk/>
            <pc:sldMk cId="2848443406" sldId="315"/>
            <ac:spMk id="14" creationId="{9A84E17A-0811-A610-7196-A65F4581E73E}"/>
          </ac:spMkLst>
        </pc:spChg>
        <pc:spChg chg="del">
          <ac:chgData name="MICHAEL MUNSON" userId="b44e3ab1-8503-4f2c-b961-28855759abf6" providerId="ADAL" clId="{D039FD3E-B8C0-4CC4-997D-66B946594A3A}" dt="2023-04-09T20:54:08.310" v="2478" actId="478"/>
          <ac:spMkLst>
            <pc:docMk/>
            <pc:sldMk cId="2848443406" sldId="315"/>
            <ac:spMk id="15" creationId="{2D26F125-9139-E3B5-9C63-9BF33DDE5082}"/>
          </ac:spMkLst>
        </pc:spChg>
        <pc:spChg chg="add del mod">
          <ac:chgData name="MICHAEL MUNSON" userId="b44e3ab1-8503-4f2c-b961-28855759abf6" providerId="ADAL" clId="{D039FD3E-B8C0-4CC4-997D-66B946594A3A}" dt="2023-04-09T20:54:33.278" v="2481" actId="478"/>
          <ac:spMkLst>
            <pc:docMk/>
            <pc:sldMk cId="2848443406" sldId="315"/>
            <ac:spMk id="16" creationId="{A14129BC-AC07-45F2-A7BF-B4F1050100E2}"/>
          </ac:spMkLst>
        </pc:spChg>
        <pc:spChg chg="add del mod">
          <ac:chgData name="MICHAEL MUNSON" userId="b44e3ab1-8503-4f2c-b961-28855759abf6" providerId="ADAL" clId="{D039FD3E-B8C0-4CC4-997D-66B946594A3A}" dt="2023-04-09T20:56:22.118" v="2505" actId="478"/>
          <ac:spMkLst>
            <pc:docMk/>
            <pc:sldMk cId="2848443406" sldId="315"/>
            <ac:spMk id="17" creationId="{D2903299-6662-262C-E695-68D6313BDFAD}"/>
          </ac:spMkLst>
        </pc:spChg>
        <pc:spChg chg="add mod">
          <ac:chgData name="MICHAEL MUNSON" userId="b44e3ab1-8503-4f2c-b961-28855759abf6" providerId="ADAL" clId="{D039FD3E-B8C0-4CC4-997D-66B946594A3A}" dt="2023-04-09T20:57:39.596" v="2537" actId="1076"/>
          <ac:spMkLst>
            <pc:docMk/>
            <pc:sldMk cId="2848443406" sldId="315"/>
            <ac:spMk id="18" creationId="{D67616E7-D3DA-04B8-B317-CB932C6E9C65}"/>
          </ac:spMkLst>
        </pc:spChg>
        <pc:spChg chg="add mod">
          <ac:chgData name="MICHAEL MUNSON" userId="b44e3ab1-8503-4f2c-b961-28855759abf6" providerId="ADAL" clId="{D039FD3E-B8C0-4CC4-997D-66B946594A3A}" dt="2023-04-09T20:57:30.508" v="2535" actId="1076"/>
          <ac:spMkLst>
            <pc:docMk/>
            <pc:sldMk cId="2848443406" sldId="315"/>
            <ac:spMk id="20" creationId="{18E1814A-9D8C-6DE4-E1B6-BC33594636B0}"/>
          </ac:spMkLst>
        </pc:spChg>
        <pc:spChg chg="add">
          <ac:chgData name="MICHAEL MUNSON" userId="b44e3ab1-8503-4f2c-b961-28855759abf6" providerId="ADAL" clId="{D039FD3E-B8C0-4CC4-997D-66B946594A3A}" dt="2023-04-09T20:57:37.741" v="2536" actId="11529"/>
          <ac:spMkLst>
            <pc:docMk/>
            <pc:sldMk cId="2848443406" sldId="315"/>
            <ac:spMk id="22" creationId="{781E7D2C-349A-8886-55C7-245BD887ED24}"/>
          </ac:spMkLst>
        </pc:spChg>
        <pc:spChg chg="add mod">
          <ac:chgData name="MICHAEL MUNSON" userId="b44e3ab1-8503-4f2c-b961-28855759abf6" providerId="ADAL" clId="{D039FD3E-B8C0-4CC4-997D-66B946594A3A}" dt="2023-04-09T20:58:09.863" v="2633" actId="20577"/>
          <ac:spMkLst>
            <pc:docMk/>
            <pc:sldMk cId="2848443406" sldId="315"/>
            <ac:spMk id="23" creationId="{B4827D78-2FDB-D348-E6BE-6CABAE38F142}"/>
          </ac:spMkLst>
        </pc:spChg>
      </pc:sldChg>
      <pc:sldChg chg="addSp delSp modSp add mod">
        <pc:chgData name="MICHAEL MUNSON" userId="b44e3ab1-8503-4f2c-b961-28855759abf6" providerId="ADAL" clId="{D039FD3E-B8C0-4CC4-997D-66B946594A3A}" dt="2023-04-09T21:01:26.140" v="2942" actId="1076"/>
        <pc:sldMkLst>
          <pc:docMk/>
          <pc:sldMk cId="2189857599" sldId="316"/>
        </pc:sldMkLst>
        <pc:spChg chg="mod">
          <ac:chgData name="MICHAEL MUNSON" userId="b44e3ab1-8503-4f2c-b961-28855759abf6" providerId="ADAL" clId="{D039FD3E-B8C0-4CC4-997D-66B946594A3A}" dt="2023-04-09T20:59:06.542" v="2667" actId="1076"/>
          <ac:spMkLst>
            <pc:docMk/>
            <pc:sldMk cId="2189857599" sldId="316"/>
            <ac:spMk id="2" creationId="{52620A28-A539-A8C3-921C-53BDF88EDD74}"/>
          </ac:spMkLst>
        </pc:spChg>
        <pc:spChg chg="mod">
          <ac:chgData name="MICHAEL MUNSON" userId="b44e3ab1-8503-4f2c-b961-28855759abf6" providerId="ADAL" clId="{D039FD3E-B8C0-4CC4-997D-66B946594A3A}" dt="2023-04-09T20:59:06.542" v="2667" actId="1076"/>
          <ac:spMkLst>
            <pc:docMk/>
            <pc:sldMk cId="2189857599" sldId="316"/>
            <ac:spMk id="3" creationId="{5E4CAA0B-6F98-4B02-0566-E0EAF8F88C2A}"/>
          </ac:spMkLst>
        </pc:spChg>
        <pc:spChg chg="mod">
          <ac:chgData name="MICHAEL MUNSON" userId="b44e3ab1-8503-4f2c-b961-28855759abf6" providerId="ADAL" clId="{D039FD3E-B8C0-4CC4-997D-66B946594A3A}" dt="2023-04-09T20:58:49.284" v="2666" actId="20577"/>
          <ac:spMkLst>
            <pc:docMk/>
            <pc:sldMk cId="2189857599" sldId="316"/>
            <ac:spMk id="4" creationId="{BE514B74-45C6-9AD1-6977-B135B687D077}"/>
          </ac:spMkLst>
        </pc:spChg>
        <pc:spChg chg="mod">
          <ac:chgData name="MICHAEL MUNSON" userId="b44e3ab1-8503-4f2c-b961-28855759abf6" providerId="ADAL" clId="{D039FD3E-B8C0-4CC4-997D-66B946594A3A}" dt="2023-04-09T20:59:06.542" v="2667" actId="1076"/>
          <ac:spMkLst>
            <pc:docMk/>
            <pc:sldMk cId="2189857599" sldId="316"/>
            <ac:spMk id="5" creationId="{B3B1315D-E283-431B-3952-9BC77A3B7F03}"/>
          </ac:spMkLst>
        </pc:spChg>
        <pc:spChg chg="mod">
          <ac:chgData name="MICHAEL MUNSON" userId="b44e3ab1-8503-4f2c-b961-28855759abf6" providerId="ADAL" clId="{D039FD3E-B8C0-4CC4-997D-66B946594A3A}" dt="2023-04-09T20:59:06.542" v="2667" actId="1076"/>
          <ac:spMkLst>
            <pc:docMk/>
            <pc:sldMk cId="2189857599" sldId="316"/>
            <ac:spMk id="6" creationId="{7078804A-08A1-46A5-CAE5-8E43798560DC}"/>
          </ac:spMkLst>
        </pc:spChg>
        <pc:spChg chg="mod">
          <ac:chgData name="MICHAEL MUNSON" userId="b44e3ab1-8503-4f2c-b961-28855759abf6" providerId="ADAL" clId="{D039FD3E-B8C0-4CC4-997D-66B946594A3A}" dt="2023-04-09T20:59:06.542" v="2667" actId="1076"/>
          <ac:spMkLst>
            <pc:docMk/>
            <pc:sldMk cId="2189857599" sldId="316"/>
            <ac:spMk id="7" creationId="{9445CD9D-B757-406D-7F01-2606F20DD2F1}"/>
          </ac:spMkLst>
        </pc:spChg>
        <pc:spChg chg="mod">
          <ac:chgData name="MICHAEL MUNSON" userId="b44e3ab1-8503-4f2c-b961-28855759abf6" providerId="ADAL" clId="{D039FD3E-B8C0-4CC4-997D-66B946594A3A}" dt="2023-04-09T21:01:19.164" v="2940" actId="14100"/>
          <ac:spMkLst>
            <pc:docMk/>
            <pc:sldMk cId="2189857599" sldId="316"/>
            <ac:spMk id="9" creationId="{53498E17-78A7-88E7-94DA-539F44766245}"/>
          </ac:spMkLst>
        </pc:spChg>
        <pc:spChg chg="add mod">
          <ac:chgData name="MICHAEL MUNSON" userId="b44e3ab1-8503-4f2c-b961-28855759abf6" providerId="ADAL" clId="{D039FD3E-B8C0-4CC4-997D-66B946594A3A}" dt="2023-04-09T21:01:26.140" v="2942" actId="1076"/>
          <ac:spMkLst>
            <pc:docMk/>
            <pc:sldMk cId="2189857599" sldId="316"/>
            <ac:spMk id="10" creationId="{27B5E23F-A369-B49B-5931-83EC4CFE6F3E}"/>
          </ac:spMkLst>
        </pc:spChg>
        <pc:spChg chg="add mod">
          <ac:chgData name="MICHAEL MUNSON" userId="b44e3ab1-8503-4f2c-b961-28855759abf6" providerId="ADAL" clId="{D039FD3E-B8C0-4CC4-997D-66B946594A3A}" dt="2023-04-09T21:01:07.109" v="2938" actId="14100"/>
          <ac:spMkLst>
            <pc:docMk/>
            <pc:sldMk cId="2189857599" sldId="316"/>
            <ac:spMk id="11" creationId="{3FFD22A3-DC3F-3091-346B-3AA66AE085B9}"/>
          </ac:spMkLst>
        </pc:spChg>
        <pc:spChg chg="mod">
          <ac:chgData name="MICHAEL MUNSON" userId="b44e3ab1-8503-4f2c-b961-28855759abf6" providerId="ADAL" clId="{D039FD3E-B8C0-4CC4-997D-66B946594A3A}" dt="2023-04-09T20:59:08.764" v="2668" actId="1076"/>
          <ac:spMkLst>
            <pc:docMk/>
            <pc:sldMk cId="2189857599" sldId="316"/>
            <ac:spMk id="13" creationId="{F3DCCDDD-4CF7-79D0-D162-989AFA67C95B}"/>
          </ac:spMkLst>
        </pc:spChg>
        <pc:spChg chg="mod">
          <ac:chgData name="MICHAEL MUNSON" userId="b44e3ab1-8503-4f2c-b961-28855759abf6" providerId="ADAL" clId="{D039FD3E-B8C0-4CC4-997D-66B946594A3A}" dt="2023-04-09T20:59:18.533" v="2672" actId="1076"/>
          <ac:spMkLst>
            <pc:docMk/>
            <pc:sldMk cId="2189857599" sldId="316"/>
            <ac:spMk id="18" creationId="{D67616E7-D3DA-04B8-B317-CB932C6E9C65}"/>
          </ac:spMkLst>
        </pc:spChg>
        <pc:spChg chg="mod">
          <ac:chgData name="MICHAEL MUNSON" userId="b44e3ab1-8503-4f2c-b961-28855759abf6" providerId="ADAL" clId="{D039FD3E-B8C0-4CC4-997D-66B946594A3A}" dt="2023-04-09T20:59:06.542" v="2667" actId="1076"/>
          <ac:spMkLst>
            <pc:docMk/>
            <pc:sldMk cId="2189857599" sldId="316"/>
            <ac:spMk id="19" creationId="{5780D074-3CFD-BD64-2D96-4C09EA831AC5}"/>
          </ac:spMkLst>
        </pc:spChg>
        <pc:spChg chg="del mod">
          <ac:chgData name="MICHAEL MUNSON" userId="b44e3ab1-8503-4f2c-b961-28855759abf6" providerId="ADAL" clId="{D039FD3E-B8C0-4CC4-997D-66B946594A3A}" dt="2023-04-09T20:59:09.748" v="2670" actId="478"/>
          <ac:spMkLst>
            <pc:docMk/>
            <pc:sldMk cId="2189857599" sldId="316"/>
            <ac:spMk id="20" creationId="{18E1814A-9D8C-6DE4-E1B6-BC33594636B0}"/>
          </ac:spMkLst>
        </pc:spChg>
        <pc:spChg chg="mod">
          <ac:chgData name="MICHAEL MUNSON" userId="b44e3ab1-8503-4f2c-b961-28855759abf6" providerId="ADAL" clId="{D039FD3E-B8C0-4CC4-997D-66B946594A3A}" dt="2023-04-09T20:59:06.542" v="2667" actId="1076"/>
          <ac:spMkLst>
            <pc:docMk/>
            <pc:sldMk cId="2189857599" sldId="316"/>
            <ac:spMk id="21" creationId="{2B3F3758-70FD-0D8C-61EB-01BEFD2912E5}"/>
          </ac:spMkLst>
        </pc:spChg>
        <pc:spChg chg="del">
          <ac:chgData name="MICHAEL MUNSON" userId="b44e3ab1-8503-4f2c-b961-28855759abf6" providerId="ADAL" clId="{D039FD3E-B8C0-4CC4-997D-66B946594A3A}" dt="2023-04-09T20:59:11.669" v="2671" actId="478"/>
          <ac:spMkLst>
            <pc:docMk/>
            <pc:sldMk cId="2189857599" sldId="316"/>
            <ac:spMk id="22" creationId="{781E7D2C-349A-8886-55C7-245BD887ED24}"/>
          </ac:spMkLst>
        </pc:spChg>
        <pc:spChg chg="del">
          <ac:chgData name="MICHAEL MUNSON" userId="b44e3ab1-8503-4f2c-b961-28855759abf6" providerId="ADAL" clId="{D039FD3E-B8C0-4CC4-997D-66B946594A3A}" dt="2023-04-09T20:59:20.213" v="2673" actId="478"/>
          <ac:spMkLst>
            <pc:docMk/>
            <pc:sldMk cId="2189857599" sldId="316"/>
            <ac:spMk id="23" creationId="{B4827D78-2FDB-D348-E6BE-6CABAE38F142}"/>
          </ac:spMkLst>
        </pc:spChg>
      </pc:sldChg>
      <pc:sldChg chg="addSp delSp modSp add mod">
        <pc:chgData name="MICHAEL MUNSON" userId="b44e3ab1-8503-4f2c-b961-28855759abf6" providerId="ADAL" clId="{D039FD3E-B8C0-4CC4-997D-66B946594A3A}" dt="2023-04-09T21:03:08.213" v="3046" actId="20577"/>
        <pc:sldMkLst>
          <pc:docMk/>
          <pc:sldMk cId="3556719501" sldId="317"/>
        </pc:sldMkLst>
        <pc:spChg chg="mod">
          <ac:chgData name="MICHAEL MUNSON" userId="b44e3ab1-8503-4f2c-b961-28855759abf6" providerId="ADAL" clId="{D039FD3E-B8C0-4CC4-997D-66B946594A3A}" dt="2023-04-09T21:01:34.510" v="2958" actId="20577"/>
          <ac:spMkLst>
            <pc:docMk/>
            <pc:sldMk cId="3556719501" sldId="317"/>
            <ac:spMk id="4" creationId="{BE514B74-45C6-9AD1-6977-B135B687D077}"/>
          </ac:spMkLst>
        </pc:spChg>
        <pc:spChg chg="mod">
          <ac:chgData name="MICHAEL MUNSON" userId="b44e3ab1-8503-4f2c-b961-28855759abf6" providerId="ADAL" clId="{D039FD3E-B8C0-4CC4-997D-66B946594A3A}" dt="2023-04-09T21:02:13.572" v="2971" actId="1076"/>
          <ac:spMkLst>
            <pc:docMk/>
            <pc:sldMk cId="3556719501" sldId="317"/>
            <ac:spMk id="6" creationId="{7078804A-08A1-46A5-CAE5-8E43798560DC}"/>
          </ac:spMkLst>
        </pc:spChg>
        <pc:spChg chg="mod">
          <ac:chgData name="MICHAEL MUNSON" userId="b44e3ab1-8503-4f2c-b961-28855759abf6" providerId="ADAL" clId="{D039FD3E-B8C0-4CC4-997D-66B946594A3A}" dt="2023-04-09T21:02:04.085" v="2967" actId="1076"/>
          <ac:spMkLst>
            <pc:docMk/>
            <pc:sldMk cId="3556719501" sldId="317"/>
            <ac:spMk id="7" creationId="{9445CD9D-B757-406D-7F01-2606F20DD2F1}"/>
          </ac:spMkLst>
        </pc:spChg>
        <pc:spChg chg="mod">
          <ac:chgData name="MICHAEL MUNSON" userId="b44e3ab1-8503-4f2c-b961-28855759abf6" providerId="ADAL" clId="{D039FD3E-B8C0-4CC4-997D-66B946594A3A}" dt="2023-04-09T21:02:05.884" v="2968" actId="1076"/>
          <ac:spMkLst>
            <pc:docMk/>
            <pc:sldMk cId="3556719501" sldId="317"/>
            <ac:spMk id="9" creationId="{53498E17-78A7-88E7-94DA-539F44766245}"/>
          </ac:spMkLst>
        </pc:spChg>
        <pc:spChg chg="mod">
          <ac:chgData name="MICHAEL MUNSON" userId="b44e3ab1-8503-4f2c-b961-28855759abf6" providerId="ADAL" clId="{D039FD3E-B8C0-4CC4-997D-66B946594A3A}" dt="2023-04-09T21:02:26.876" v="2988" actId="1076"/>
          <ac:spMkLst>
            <pc:docMk/>
            <pc:sldMk cId="3556719501" sldId="317"/>
            <ac:spMk id="10" creationId="{27B5E23F-A369-B49B-5931-83EC4CFE6F3E}"/>
          </ac:spMkLst>
        </pc:spChg>
        <pc:spChg chg="del mod">
          <ac:chgData name="MICHAEL MUNSON" userId="b44e3ab1-8503-4f2c-b961-28855759abf6" providerId="ADAL" clId="{D039FD3E-B8C0-4CC4-997D-66B946594A3A}" dt="2023-04-09T21:02:11.013" v="2970" actId="478"/>
          <ac:spMkLst>
            <pc:docMk/>
            <pc:sldMk cId="3556719501" sldId="317"/>
            <ac:spMk id="11" creationId="{3FFD22A3-DC3F-3091-346B-3AA66AE085B9}"/>
          </ac:spMkLst>
        </pc:spChg>
        <pc:spChg chg="add mod">
          <ac:chgData name="MICHAEL MUNSON" userId="b44e3ab1-8503-4f2c-b961-28855759abf6" providerId="ADAL" clId="{D039FD3E-B8C0-4CC4-997D-66B946594A3A}" dt="2023-04-09T21:03:08.213" v="3046" actId="20577"/>
          <ac:spMkLst>
            <pc:docMk/>
            <pc:sldMk cId="3556719501" sldId="317"/>
            <ac:spMk id="12" creationId="{103A147D-85D9-95C9-EDFC-B2003ABD7FE2}"/>
          </ac:spMkLst>
        </pc:spChg>
        <pc:spChg chg="mod">
          <ac:chgData name="MICHAEL MUNSON" userId="b44e3ab1-8503-4f2c-b961-28855759abf6" providerId="ADAL" clId="{D039FD3E-B8C0-4CC4-997D-66B946594A3A}" dt="2023-04-09T21:02:28.525" v="2989" actId="1076"/>
          <ac:spMkLst>
            <pc:docMk/>
            <pc:sldMk cId="3556719501" sldId="317"/>
            <ac:spMk id="13" creationId="{F3DCCDDD-4CF7-79D0-D162-989AFA67C95B}"/>
          </ac:spMkLst>
        </pc:spChg>
        <pc:spChg chg="mod">
          <ac:chgData name="MICHAEL MUNSON" userId="b44e3ab1-8503-4f2c-b961-28855759abf6" providerId="ADAL" clId="{D039FD3E-B8C0-4CC4-997D-66B946594A3A}" dt="2023-04-09T21:02:00.332" v="2965" actId="1076"/>
          <ac:spMkLst>
            <pc:docMk/>
            <pc:sldMk cId="3556719501" sldId="317"/>
            <ac:spMk id="18" creationId="{D67616E7-D3DA-04B8-B317-CB932C6E9C65}"/>
          </ac:spMkLst>
        </pc:spChg>
        <pc:cxnChg chg="add">
          <ac:chgData name="MICHAEL MUNSON" userId="b44e3ab1-8503-4f2c-b961-28855759abf6" providerId="ADAL" clId="{D039FD3E-B8C0-4CC4-997D-66B946594A3A}" dt="2023-04-09T21:02:39.342" v="2991" actId="11529"/>
          <ac:cxnSpMkLst>
            <pc:docMk/>
            <pc:sldMk cId="3556719501" sldId="317"/>
            <ac:cxnSpMk id="15" creationId="{D6FED3BC-452A-203D-5A32-208FC48D77F5}"/>
          </ac:cxnSpMkLst>
        </pc:cxnChg>
        <pc:cxnChg chg="add mod">
          <ac:chgData name="MICHAEL MUNSON" userId="b44e3ab1-8503-4f2c-b961-28855759abf6" providerId="ADAL" clId="{D039FD3E-B8C0-4CC4-997D-66B946594A3A}" dt="2023-04-09T21:02:44.860" v="2994" actId="14100"/>
          <ac:cxnSpMkLst>
            <pc:docMk/>
            <pc:sldMk cId="3556719501" sldId="317"/>
            <ac:cxnSpMk id="16" creationId="{B9736E23-3E26-3FA1-5B52-317E174DB9EC}"/>
          </ac:cxnSpMkLst>
        </pc:cxnChg>
        <pc:cxnChg chg="add mod">
          <ac:chgData name="MICHAEL MUNSON" userId="b44e3ab1-8503-4f2c-b961-28855759abf6" providerId="ADAL" clId="{D039FD3E-B8C0-4CC4-997D-66B946594A3A}" dt="2023-04-09T21:02:48.653" v="2997" actId="14100"/>
          <ac:cxnSpMkLst>
            <pc:docMk/>
            <pc:sldMk cId="3556719501" sldId="317"/>
            <ac:cxnSpMk id="22" creationId="{2112CC1D-4C41-3A55-5B73-5CA85DDDED74}"/>
          </ac:cxnSpMkLst>
        </pc:cxnChg>
      </pc:sldChg>
      <pc:sldChg chg="modSp add mod ord">
        <pc:chgData name="MICHAEL MUNSON" userId="b44e3ab1-8503-4f2c-b961-28855759abf6" providerId="ADAL" clId="{D039FD3E-B8C0-4CC4-997D-66B946594A3A}" dt="2023-04-09T21:04:19.083" v="3120" actId="1076"/>
        <pc:sldMkLst>
          <pc:docMk/>
          <pc:sldMk cId="2613514200" sldId="318"/>
        </pc:sldMkLst>
        <pc:spChg chg="mod">
          <ac:chgData name="MICHAEL MUNSON" userId="b44e3ab1-8503-4f2c-b961-28855759abf6" providerId="ADAL" clId="{D039FD3E-B8C0-4CC4-997D-66B946594A3A}" dt="2023-04-09T21:04:08.985" v="3119" actId="20577"/>
          <ac:spMkLst>
            <pc:docMk/>
            <pc:sldMk cId="2613514200" sldId="318"/>
            <ac:spMk id="4" creationId="{BE514B74-45C6-9AD1-6977-B135B687D077}"/>
          </ac:spMkLst>
        </pc:spChg>
        <pc:graphicFrameChg chg="mod">
          <ac:chgData name="MICHAEL MUNSON" userId="b44e3ab1-8503-4f2c-b961-28855759abf6" providerId="ADAL" clId="{D039FD3E-B8C0-4CC4-997D-66B946594A3A}" dt="2023-04-09T21:04:19.083" v="3120" actId="1076"/>
          <ac:graphicFrameMkLst>
            <pc:docMk/>
            <pc:sldMk cId="2613514200" sldId="318"/>
            <ac:graphicFrameMk id="7" creationId="{F71BE4EE-9F6F-6934-B8E4-64C46DE2791F}"/>
          </ac:graphicFrameMkLst>
        </pc:graphicFrameChg>
      </pc:sldChg>
      <pc:sldChg chg="add ord">
        <pc:chgData name="MICHAEL MUNSON" userId="b44e3ab1-8503-4f2c-b961-28855759abf6" providerId="ADAL" clId="{D039FD3E-B8C0-4CC4-997D-66B946594A3A}" dt="2023-04-09T21:04:40.768" v="3123"/>
        <pc:sldMkLst>
          <pc:docMk/>
          <pc:sldMk cId="2725773516" sldId="31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solidFill>
                  <a:srgbClr val="003057"/>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B3A369"/>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F0-D74D-B626-7C2D8283109B}"/>
            </c:ext>
          </c:extLst>
        </c:ser>
        <c:ser>
          <c:idx val="1"/>
          <c:order val="1"/>
          <c:tx>
            <c:strRef>
              <c:f>Sheet1!$C$1</c:f>
              <c:strCache>
                <c:ptCount val="1"/>
                <c:pt idx="0">
                  <c:v>Series 2</c:v>
                </c:pt>
              </c:strCache>
            </c:strRef>
          </c:tx>
          <c:spPr>
            <a:solidFill>
              <a:srgbClr val="003057"/>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F0-D74D-B626-7C2D8283109B}"/>
            </c:ext>
          </c:extLst>
        </c:ser>
        <c:ser>
          <c:idx val="2"/>
          <c:order val="2"/>
          <c:tx>
            <c:strRef>
              <c:f>Sheet1!$D$1</c:f>
              <c:strCache>
                <c:ptCount val="1"/>
                <c:pt idx="0">
                  <c:v>Series 3</c:v>
                </c:pt>
              </c:strCache>
            </c:strRef>
          </c:tx>
          <c:spPr>
            <a:solidFill>
              <a:srgbClr val="D6DBD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F0-D74D-B626-7C2D8283109B}"/>
            </c:ext>
          </c:extLst>
        </c:ser>
        <c:dLbls>
          <c:showLegendKey val="0"/>
          <c:showVal val="0"/>
          <c:showCatName val="0"/>
          <c:showSerName val="0"/>
          <c:showPercent val="0"/>
          <c:showBubbleSize val="0"/>
        </c:dLbls>
        <c:gapWidth val="219"/>
        <c:overlap val="-27"/>
        <c:axId val="1762424928"/>
        <c:axId val="1031992992"/>
      </c:barChart>
      <c:catAx>
        <c:axId val="176242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crossAx val="1031992992"/>
        <c:crosses val="autoZero"/>
        <c:auto val="1"/>
        <c:lblAlgn val="ctr"/>
        <c:lblOffset val="100"/>
        <c:noMultiLvlLbl val="0"/>
      </c:catAx>
      <c:valAx>
        <c:axId val="1031992992"/>
        <c:scaling>
          <c:orientation val="minMax"/>
        </c:scaling>
        <c:delete val="0"/>
        <c:axPos val="l"/>
        <c:majorGridlines>
          <c:spPr>
            <a:ln w="9525" cap="flat" cmpd="sng" algn="ctr">
              <a:solidFill>
                <a:srgbClr val="D6DBD4"/>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B3A369"/>
                </a:solidFill>
                <a:latin typeface="+mn-lt"/>
                <a:ea typeface="+mn-ea"/>
                <a:cs typeface="+mn-cs"/>
              </a:defRPr>
            </a:pPr>
            <a:endParaRPr lang="en-US"/>
          </a:p>
        </c:txPr>
        <c:crossAx val="1762424928"/>
        <c:crosses val="autoZero"/>
        <c:crossBetween val="between"/>
      </c:valAx>
      <c:spPr>
        <a:noFill/>
        <a:ln>
          <a:solidFill>
            <a:srgbClr val="D6DBD4"/>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Series 2</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Series 3</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5A6-451D-AAE5-B7B32D3FAB4D}"/>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legendEntry>
        <c:idx val="2"/>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r>
              <a:rPr lang="en-US" baseline="0">
                <a:solidFill>
                  <a:srgbClr val="003057"/>
                </a:solidFill>
                <a:latin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2225" cap="rnd">
              <a:solidFill>
                <a:srgbClr val="B3A369"/>
              </a:solidFill>
              <a:round/>
            </a:ln>
            <a:effectLst/>
          </c:spPr>
          <c:marker>
            <c:symbol val="diamond"/>
            <c:size val="6"/>
            <c:spPr>
              <a:solidFill>
                <a:srgbClr val="B3A369"/>
              </a:solidFill>
              <a:ln w="9525">
                <a:solidFill>
                  <a:srgbClr val="B3A369"/>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FCD-490C-83D7-B1B69FB3A04E}"/>
                </c:ext>
              </c:extLst>
            </c:dLbl>
            <c:dLbl>
              <c:idx val="1"/>
              <c:layout>
                <c:manualLayout>
                  <c:x val="-4.0467623033788661E-2"/>
                  <c:y val="-6.87949445434361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CD-490C-83D7-B1B69FB3A04E}"/>
                </c:ext>
              </c:extLst>
            </c:dLbl>
            <c:dLbl>
              <c:idx val="2"/>
              <c:layout>
                <c:manualLayout>
                  <c:x val="-4.3165464569374569E-2"/>
                  <c:y val="-6.8794944543436085E-2"/>
                </c:manualLayout>
              </c:layout>
              <c:tx>
                <c:rich>
                  <a:bodyPr/>
                  <a:lstStyle/>
                  <a:p>
                    <a:fld id="{4B65DA53-39B8-4D0A-9E73-855BB03E8440}" type="VALUE">
                      <a:rPr lang="en-US">
                        <a:solidFill>
                          <a:schemeClr val="tx1">
                            <a:lumMod val="95000"/>
                            <a:lumOff val="5000"/>
                          </a:schemeClr>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FCD-490C-83D7-B1B69FB3A04E}"/>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CD-490C-83D7-B1B69FB3A04E}"/>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25000"/>
                          <a:lumOff val="7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FCD-490C-83D7-B1B69FB3A04E}"/>
            </c:ext>
          </c:extLst>
        </c:ser>
        <c:ser>
          <c:idx val="1"/>
          <c:order val="1"/>
          <c:tx>
            <c:strRef>
              <c:f>Sheet1!$C$1</c:f>
              <c:strCache>
                <c:ptCount val="1"/>
                <c:pt idx="0">
                  <c:v>Series 2</c:v>
                </c:pt>
              </c:strCache>
            </c:strRef>
          </c:tx>
          <c:spPr>
            <a:ln w="22225" cap="rnd">
              <a:solidFill>
                <a:srgbClr val="004376"/>
              </a:solidFill>
              <a:round/>
            </a:ln>
            <a:effectLst/>
          </c:spPr>
          <c:marker>
            <c:symbol val="square"/>
            <c:size val="6"/>
            <c:spPr>
              <a:solidFill>
                <a:srgbClr val="004376"/>
              </a:solidFill>
              <a:ln w="9525">
                <a:solidFill>
                  <a:srgbClr val="004376"/>
                </a:solidFill>
                <a:round/>
              </a:ln>
              <a:effectLst/>
            </c:spPr>
          </c:marker>
          <c:dLbls>
            <c:dLbl>
              <c:idx val="0"/>
              <c:layout>
                <c:manualLayout>
                  <c:x val="2.158273228468726E-2"/>
                  <c:y val="-7.41897694218642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4A1-4687-9B41-86744D7F29C3}"/>
                </c:ext>
              </c:extLst>
            </c:dLbl>
            <c:dLbl>
              <c:idx val="1"/>
              <c:layout>
                <c:manualLayout>
                  <c:x val="2.6978415355859106E-3"/>
                  <c:y val="-3.64208529935838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4A1-4687-9B41-86744D7F29C3}"/>
                </c:ext>
              </c:extLst>
            </c:dLbl>
            <c:dLbl>
              <c:idx val="2"/>
              <c:layout>
                <c:manualLayout>
                  <c:x val="1.0791366142343642E-2"/>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A1-4687-9B41-86744D7F29C3}"/>
                </c:ext>
              </c:extLst>
            </c:dLbl>
            <c:dLbl>
              <c:idx val="3"/>
              <c:layout>
                <c:manualLayout>
                  <c:x val="-9.8919713575844352E-17"/>
                  <c:y val="7.28417059871675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FCD-490C-83D7-B1B69FB3A04E}"/>
            </c:ext>
          </c:extLst>
        </c:ser>
        <c:ser>
          <c:idx val="2"/>
          <c:order val="2"/>
          <c:tx>
            <c:strRef>
              <c:f>Sheet1!$D$1</c:f>
              <c:strCache>
                <c:ptCount val="1"/>
                <c:pt idx="0">
                  <c:v>Series 3</c:v>
                </c:pt>
              </c:strCache>
            </c:strRef>
          </c:tx>
          <c:spPr>
            <a:ln w="22225" cap="rnd">
              <a:solidFill>
                <a:srgbClr val="D6DBD4"/>
              </a:solidFill>
              <a:round/>
            </a:ln>
            <a:effectLst/>
          </c:spPr>
          <c:marker>
            <c:symbol val="triangle"/>
            <c:size val="6"/>
            <c:spPr>
              <a:solidFill>
                <a:srgbClr val="D6DBD4"/>
              </a:solidFill>
              <a:ln w="9525">
                <a:solidFill>
                  <a:srgbClr val="D6DBD4"/>
                </a:solidFill>
                <a:round/>
              </a:ln>
              <a:effectLst/>
            </c:spPr>
          </c:marker>
          <c:dLbls>
            <c:dLbl>
              <c:idx val="0"/>
              <c:layout>
                <c:manualLayout>
                  <c:x val="2.6978415355858858E-3"/>
                  <c:y val="5.66546602122414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4A1-4687-9B41-86744D7F29C3}"/>
                </c:ext>
              </c:extLst>
            </c:dLbl>
            <c:dLbl>
              <c:idx val="1"/>
              <c:layout>
                <c:manualLayout>
                  <c:x val="1.0791366142343642E-2"/>
                  <c:y val="4.45143758810468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4A1-4687-9B41-86744D7F29C3}"/>
                </c:ext>
              </c:extLst>
            </c:dLbl>
            <c:dLbl>
              <c:idx val="2"/>
              <c:layout>
                <c:manualLayout>
                  <c:x val="2.6978415355859106E-3"/>
                  <c:y val="3.64208529935838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4A1-4687-9B41-86744D7F29C3}"/>
                </c:ext>
              </c:extLst>
            </c:dLbl>
            <c:dLbl>
              <c:idx val="3"/>
              <c:layout>
                <c:manualLayout>
                  <c:x val="5.3956830711717222E-3"/>
                  <c:y val="-1.6187045774926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FCD-490C-83D7-B1B69FB3A04E}"/>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solidFill>
          <a:schemeClr val="bg1"/>
        </a:solid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Data Point 1</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Sheet1!$B$2:$B$7</c:f>
              <c:numCache>
                <c:formatCode>General</c:formatCode>
                <c:ptCount val="6"/>
                <c:pt idx="0">
                  <c:v>4.3</c:v>
                </c:pt>
                <c:pt idx="1">
                  <c:v>2.5</c:v>
                </c:pt>
                <c:pt idx="2">
                  <c:v>3.5</c:v>
                </c:pt>
                <c:pt idx="3">
                  <c:v>4.5</c:v>
                </c:pt>
                <c:pt idx="4">
                  <c:v>2.5</c:v>
                </c:pt>
                <c:pt idx="5">
                  <c:v>3.5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Data Point 2</c:v>
                </c:pt>
              </c:strCache>
            </c:strRef>
          </c:tx>
          <c:spPr>
            <a:solidFill>
              <a:schemeClr val="accent5">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Sheet1!$C$2:$C$7</c:f>
              <c:numCache>
                <c:formatCode>General</c:formatCode>
                <c:ptCount val="6"/>
                <c:pt idx="0">
                  <c:v>2.4</c:v>
                </c:pt>
                <c:pt idx="1">
                  <c:v>4.4000000000000004</c:v>
                </c:pt>
                <c:pt idx="2">
                  <c:v>1.8</c:v>
                </c:pt>
                <c:pt idx="3">
                  <c:v>2.8</c:v>
                </c:pt>
                <c:pt idx="4">
                  <c:v>4.4000000000000004</c:v>
                </c:pt>
                <c:pt idx="5">
                  <c:v>1.8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Data Point 3</c:v>
                </c:pt>
              </c:strCache>
            </c:strRef>
          </c:tx>
          <c:spPr>
            <a:solidFill>
              <a:schemeClr val="accent1">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Sheet1!$D$2:$D$7</c:f>
              <c:numCache>
                <c:formatCode>General</c:formatCode>
                <c:ptCount val="6"/>
                <c:pt idx="0">
                  <c:v>2</c:v>
                </c:pt>
                <c:pt idx="1">
                  <c:v>2</c:v>
                </c:pt>
                <c:pt idx="2">
                  <c:v>3</c:v>
                </c:pt>
                <c:pt idx="3">
                  <c:v>5</c:v>
                </c:pt>
                <c:pt idx="4">
                  <c:v>2</c:v>
                </c:pt>
                <c:pt idx="5">
                  <c:v>3</c:v>
                </c:pt>
              </c:numCache>
            </c:numRef>
          </c:val>
          <c:extLst>
            <c:ext xmlns:c16="http://schemas.microsoft.com/office/drawing/2014/chart" uri="{C3380CC4-5D6E-409C-BE32-E72D297353CC}">
              <c16:uniqueId val="{00000002-95A6-451D-AAE5-B7B32D3FAB4D}"/>
            </c:ext>
          </c:extLst>
        </c:ser>
        <c:ser>
          <c:idx val="3"/>
          <c:order val="3"/>
          <c:tx>
            <c:strRef>
              <c:f>Sheet1!$E$1</c:f>
              <c:strCache>
                <c:ptCount val="1"/>
                <c:pt idx="0">
                  <c:v>Data Point 4</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Sheet1!$E$2:$E$7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1-26A2-4994-8B97-4EBB70E2225C}"/>
            </c:ext>
          </c:extLst>
        </c:ser>
        <c:ser>
          <c:idx val="4"/>
          <c:order val="4"/>
          <c:tx>
            <c:strRef>
              <c:f>Sheet1!$F$1</c:f>
              <c:strCache>
                <c:ptCount val="1"/>
                <c:pt idx="0">
                  <c:v>Data Point 5</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Sheet1!$F$2:$F$7</c:f>
              <c:numCache>
                <c:formatCode>General</c:formatCode>
                <c:ptCount val="6"/>
                <c:pt idx="0">
                  <c:v>3</c:v>
                </c:pt>
                <c:pt idx="1">
                  <c:v>4</c:v>
                </c:pt>
                <c:pt idx="2">
                  <c:v>5</c:v>
                </c:pt>
                <c:pt idx="3">
                  <c:v>2</c:v>
                </c:pt>
                <c:pt idx="4">
                  <c:v>6</c:v>
                </c:pt>
                <c:pt idx="5">
                  <c:v>5</c:v>
                </c:pt>
              </c:numCache>
            </c:numRef>
          </c:val>
          <c:extLst>
            <c:ext xmlns:c16="http://schemas.microsoft.com/office/drawing/2014/chart" uri="{C3380CC4-5D6E-409C-BE32-E72D297353CC}">
              <c16:uniqueId val="{00000002-26A2-4994-8B97-4EBB70E2225C}"/>
            </c:ext>
          </c:extLst>
        </c:ser>
        <c:ser>
          <c:idx val="5"/>
          <c:order val="5"/>
          <c:tx>
            <c:strRef>
              <c:f>Sheet1!$G$1</c:f>
              <c:strCache>
                <c:ptCount val="1"/>
                <c:pt idx="0">
                  <c:v>Data Point 6</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Sheet1!$G$2:$G$7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3-26A2-4994-8B97-4EBB70E2225C}"/>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solidFill>
                  <a:srgbClr val="003057"/>
                </a:solidFill>
                <a:latin typeface="Roboto" panose="02000000000000000000" pitchFamily="2" charset="0"/>
                <a:ea typeface="Roboto" panose="02000000000000000000" pitchFamily="2" charset="0"/>
                <a:cs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Data Point 1</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3D6-43BE-8AAC-2AA4900FF4A0}"/>
                </c:ext>
              </c:extLst>
            </c:dLbl>
            <c:dLbl>
              <c:idx val="1"/>
              <c:layout>
                <c:manualLayout>
                  <c:x val="-8.9836727992850446E-2"/>
                  <c:y val="-5.15157499292505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3D6-43BE-8AAC-2AA4900FF4A0}"/>
                </c:ext>
              </c:extLst>
            </c:dLbl>
            <c:dLbl>
              <c:idx val="2"/>
              <c:layout>
                <c:manualLayout>
                  <c:x val="-5.633061120457275E-2"/>
                  <c:y val="-9.5519612385984443E-3"/>
                </c:manualLayout>
              </c:layout>
              <c:tx>
                <c:rich>
                  <a:bodyPr/>
                  <a:lstStyle/>
                  <a:p>
                    <a:fld id="{4B65DA53-39B8-4D0A-9E73-855BB03E8440}" type="VALUE">
                      <a:rPr lang="en-US">
                        <a:solidFill>
                          <a:schemeClr val="tx1">
                            <a:lumMod val="95000"/>
                            <a:lumOff val="5000"/>
                          </a:schemeClr>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3D6-43BE-8AAC-2AA4900FF4A0}"/>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3D6-43BE-8AAC-2AA4900FF4A0}"/>
                </c:ext>
              </c:extLst>
            </c:dLbl>
            <c:dLbl>
              <c:idx val="4"/>
              <c:layout>
                <c:manualLayout>
                  <c:x val="6.5825559416833402E-3"/>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Sheet1!$B$2:$B$6</c:f>
              <c:numCache>
                <c:formatCode>General</c:formatCode>
                <c:ptCount val="5"/>
                <c:pt idx="0">
                  <c:v>3</c:v>
                </c:pt>
                <c:pt idx="1">
                  <c:v>2.5</c:v>
                </c:pt>
                <c:pt idx="2">
                  <c:v>3.5</c:v>
                </c:pt>
                <c:pt idx="3">
                  <c:v>4.5</c:v>
                </c:pt>
                <c:pt idx="4">
                  <c:v>4.4000000000000004</c:v>
                </c:pt>
              </c:numCache>
            </c:numRef>
          </c:val>
          <c:smooth val="0"/>
          <c:extLst>
            <c:ext xmlns:c16="http://schemas.microsoft.com/office/drawing/2014/chart" uri="{C3380CC4-5D6E-409C-BE32-E72D297353CC}">
              <c16:uniqueId val="{00000004-C3D6-43BE-8AAC-2AA4900FF4A0}"/>
            </c:ext>
          </c:extLst>
        </c:ser>
        <c:ser>
          <c:idx val="1"/>
          <c:order val="1"/>
          <c:tx>
            <c:strRef>
              <c:f>Sheet1!$C$1</c:f>
              <c:strCache>
                <c:ptCount val="1"/>
                <c:pt idx="0">
                  <c:v>Data Point 2</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dLbls>
            <c:dLbl>
              <c:idx val="0"/>
              <c:layout>
                <c:manualLayout>
                  <c:x val="-4.6077891591782535E-2"/>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3D6-43BE-8AAC-2AA4900FF4A0}"/>
                </c:ext>
              </c:extLst>
            </c:dLbl>
            <c:dLbl>
              <c:idx val="1"/>
              <c:layout>
                <c:manualLayout>
                  <c:x val="3.2912779708415491E-3"/>
                  <c:y val="-4.19637886906520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3D6-43BE-8AAC-2AA4900FF4A0}"/>
                </c:ext>
              </c:extLst>
            </c:dLbl>
            <c:dLbl>
              <c:idx val="2"/>
              <c:layout>
                <c:manualLayout>
                  <c:x val="-3.2912779708416094E-3"/>
                  <c:y val="3.70268723741045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3D6-43BE-8AAC-2AA4900FF4A0}"/>
                </c:ext>
              </c:extLst>
            </c:dLbl>
            <c:dLbl>
              <c:idx val="3"/>
              <c:layout>
                <c:manualLayout>
                  <c:x val="0"/>
                  <c:y val="3.9495330532378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3D6-43BE-8AAC-2AA4900FF4A0}"/>
                </c:ext>
              </c:extLst>
            </c:dLbl>
            <c:dLbl>
              <c:idx val="4"/>
              <c:layout>
                <c:manualLayout>
                  <c:x val="1.6456389854208047E-3"/>
                  <c:y val="4.69007050071992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Sheet1!$C$2:$C$6</c:f>
              <c:numCache>
                <c:formatCode>General</c:formatCode>
                <c:ptCount val="5"/>
                <c:pt idx="0">
                  <c:v>2.4</c:v>
                </c:pt>
                <c:pt idx="1">
                  <c:v>4.4000000000000004</c:v>
                </c:pt>
                <c:pt idx="2">
                  <c:v>2</c:v>
                </c:pt>
                <c:pt idx="3">
                  <c:v>1.8</c:v>
                </c:pt>
                <c:pt idx="4">
                  <c:v>6</c:v>
                </c:pt>
              </c:numCache>
            </c:numRef>
          </c:val>
          <c:smooth val="0"/>
          <c:extLst>
            <c:ext xmlns:c16="http://schemas.microsoft.com/office/drawing/2014/chart" uri="{C3380CC4-5D6E-409C-BE32-E72D297353CC}">
              <c16:uniqueId val="{00000005-C3D6-43BE-8AAC-2AA4900FF4A0}"/>
            </c:ext>
          </c:extLst>
        </c:ser>
        <c:ser>
          <c:idx val="2"/>
          <c:order val="2"/>
          <c:tx>
            <c:strRef>
              <c:f>Sheet1!$D$1</c:f>
              <c:strCache>
                <c:ptCount val="1"/>
                <c:pt idx="0">
                  <c:v>Data Point 3</c:v>
                </c:pt>
              </c:strCache>
            </c:strRef>
          </c:tx>
          <c:spPr>
            <a:ln w="22225" cap="rnd">
              <a:solidFill>
                <a:schemeClr val="accent6"/>
              </a:solidFill>
              <a:round/>
            </a:ln>
            <a:effectLst/>
          </c:spPr>
          <c:marker>
            <c:symbol val="triangle"/>
            <c:size val="6"/>
            <c:spPr>
              <a:solidFill>
                <a:schemeClr val="accent6"/>
              </a:solidFill>
              <a:ln w="9525">
                <a:solidFill>
                  <a:schemeClr val="accent6"/>
                </a:solidFill>
                <a:round/>
              </a:ln>
              <a:effectLst/>
            </c:spPr>
          </c:marker>
          <c:dLbls>
            <c:dLbl>
              <c:idx val="0"/>
              <c:layout>
                <c:manualLayout>
                  <c:x val="0"/>
                  <c:y val="3.70268723741046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3D6-43BE-8AAC-2AA4900FF4A0}"/>
                </c:ext>
              </c:extLst>
            </c:dLbl>
            <c:dLbl>
              <c:idx val="1"/>
              <c:layout>
                <c:manualLayout>
                  <c:x val="1.6456389854208047E-3"/>
                  <c:y val="5.92429957985675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3D6-43BE-8AAC-2AA4900FF4A0}"/>
                </c:ext>
              </c:extLst>
            </c:dLbl>
            <c:dLbl>
              <c:idx val="2"/>
              <c:layout>
                <c:manualLayout>
                  <c:x val="1.6456389854208047E-3"/>
                  <c:y val="2.4684581582736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3D6-43BE-8AAC-2AA4900FF4A0}"/>
                </c:ext>
              </c:extLst>
            </c:dLbl>
            <c:dLbl>
              <c:idx val="3"/>
              <c:layout>
                <c:manualLayout>
                  <c:x val="-1.9747667825049657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3D6-43BE-8AAC-2AA4900FF4A0}"/>
                </c:ext>
              </c:extLst>
            </c:dLbl>
            <c:dLbl>
              <c:idx val="4"/>
              <c:layout>
                <c:manualLayout>
                  <c:x val="1.31651118833665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Sheet1!$D$2:$D$6</c:f>
              <c:numCache>
                <c:formatCode>General</c:formatCode>
                <c:ptCount val="5"/>
                <c:pt idx="0">
                  <c:v>1</c:v>
                </c:pt>
                <c:pt idx="1">
                  <c:v>2</c:v>
                </c:pt>
                <c:pt idx="2">
                  <c:v>3</c:v>
                </c:pt>
                <c:pt idx="3">
                  <c:v>5</c:v>
                </c:pt>
                <c:pt idx="4">
                  <c:v>4</c:v>
                </c:pt>
              </c:numCache>
            </c:numRef>
          </c:val>
          <c:smooth val="0"/>
          <c:extLst>
            <c:ext xmlns:c16="http://schemas.microsoft.com/office/drawing/2014/chart" uri="{C3380CC4-5D6E-409C-BE32-E72D297353CC}">
              <c16:uniqueId val="{00000006-C3D6-43BE-8AAC-2AA4900FF4A0}"/>
            </c:ext>
          </c:extLst>
        </c:ser>
        <c:ser>
          <c:idx val="3"/>
          <c:order val="3"/>
          <c:tx>
            <c:strRef>
              <c:f>Sheet1!$E$1</c:f>
              <c:strCache>
                <c:ptCount val="1"/>
                <c:pt idx="0">
                  <c:v>Data Point 4</c:v>
                </c:pt>
              </c:strCache>
            </c:strRef>
          </c:tx>
          <c:spPr>
            <a:ln w="22225" cap="rnd">
              <a:solidFill>
                <a:schemeClr val="accent4">
                  <a:lumMod val="75000"/>
                </a:schemeClr>
              </a:solidFill>
              <a:round/>
            </a:ln>
            <a:effectLst/>
          </c:spPr>
          <c:marker>
            <c:symbol val="x"/>
            <c:size val="6"/>
            <c:spPr>
              <a:noFill/>
              <a:ln w="9525">
                <a:solidFill>
                  <a:schemeClr val="accent4">
                    <a:lumMod val="75000"/>
                  </a:schemeClr>
                </a:solidFill>
                <a:round/>
              </a:ln>
              <a:effectLst/>
            </c:spPr>
          </c:marker>
          <c:dLbls>
            <c:dLbl>
              <c:idx val="0"/>
              <c:layout>
                <c:manualLayout>
                  <c:x val="-4.6077891591782549E-2"/>
                  <c:y val="4.9369163165472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3D6-43BE-8AAC-2AA4900FF4A0}"/>
                </c:ext>
              </c:extLst>
            </c:dLbl>
            <c:dLbl>
              <c:idx val="1"/>
              <c:layout>
                <c:manualLayout>
                  <c:x val="-5.9243003475148971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C3D6-43BE-8AAC-2AA4900FF4A0}"/>
                </c:ext>
              </c:extLst>
            </c:dLbl>
            <c:dLbl>
              <c:idx val="2"/>
              <c:layout>
                <c:manualLayout>
                  <c:x val="2.4684584781312011E-2"/>
                  <c:y val="1.72792071079154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C3D6-43BE-8AAC-2AA4900FF4A0}"/>
                </c:ext>
              </c:extLst>
            </c:dLbl>
            <c:dLbl>
              <c:idx val="3"/>
              <c:layout>
                <c:manualLayout>
                  <c:x val="-8.2281949271040294E-2"/>
                  <c:y val="-5.1837621323746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Sheet1!$E$2:$E$6</c:f>
              <c:numCache>
                <c:formatCode>General</c:formatCode>
                <c:ptCount val="5"/>
                <c:pt idx="0">
                  <c:v>2</c:v>
                </c:pt>
                <c:pt idx="1">
                  <c:v>1.8</c:v>
                </c:pt>
                <c:pt idx="2">
                  <c:v>2.4</c:v>
                </c:pt>
                <c:pt idx="3">
                  <c:v>3</c:v>
                </c:pt>
                <c:pt idx="4">
                  <c:v>2.5</c:v>
                </c:pt>
              </c:numCache>
            </c:numRef>
          </c:val>
          <c:smooth val="0"/>
          <c:extLst>
            <c:ext xmlns:c16="http://schemas.microsoft.com/office/drawing/2014/chart" uri="{C3380CC4-5D6E-409C-BE32-E72D297353CC}">
              <c16:uniqueId val="{00000010-C3D6-43BE-8AAC-2AA4900FF4A0}"/>
            </c:ext>
          </c:extLst>
        </c:ser>
        <c:ser>
          <c:idx val="4"/>
          <c:order val="4"/>
          <c:tx>
            <c:strRef>
              <c:f>Sheet1!$F$1</c:f>
              <c:strCache>
                <c:ptCount val="1"/>
                <c:pt idx="0">
                  <c:v>Data Point 5</c:v>
                </c:pt>
              </c:strCache>
            </c:strRef>
          </c:tx>
          <c:spPr>
            <a:ln w="22225" cap="rnd">
              <a:solidFill>
                <a:schemeClr val="accent2">
                  <a:lumMod val="50000"/>
                  <a:lumOff val="50000"/>
                </a:schemeClr>
              </a:solidFill>
              <a:round/>
            </a:ln>
            <a:effectLst/>
          </c:spPr>
          <c:marker>
            <c:symbol val="star"/>
            <c:size val="6"/>
            <c:spPr>
              <a:noFill/>
              <a:ln w="9525">
                <a:solidFill>
                  <a:schemeClr val="accent2">
                    <a:lumMod val="50000"/>
                    <a:lumOff val="50000"/>
                  </a:schemeClr>
                </a:solidFill>
                <a:round/>
              </a:ln>
              <a:effectLst/>
            </c:spPr>
          </c:marker>
          <c:dLbls>
            <c:dLbl>
              <c:idx val="0"/>
              <c:layout>
                <c:manualLayout>
                  <c:x val="-4.9369169562624299E-3"/>
                  <c:y val="-4.44322468489257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C3D6-43BE-8AAC-2AA4900FF4A0}"/>
                </c:ext>
              </c:extLst>
            </c:dLbl>
            <c:dLbl>
              <c:idx val="1"/>
              <c:layout>
                <c:manualLayout>
                  <c:x val="-4.936916956262475E-3"/>
                  <c:y val="-4.44322468489257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3D6-43BE-8AAC-2AA4900FF4A0}"/>
                </c:ext>
              </c:extLst>
            </c:dLbl>
            <c:dLbl>
              <c:idx val="2"/>
              <c:layout>
                <c:manualLayout>
                  <c:x val="8.2281949271040232E-3"/>
                  <c:y val="-6.664837027338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3D6-43BE-8AAC-2AA4900FF4A0}"/>
                </c:ext>
              </c:extLst>
            </c:dLbl>
            <c:dLbl>
              <c:idx val="3"/>
              <c:layout>
                <c:manualLayout>
                  <c:x val="-1.9747667825049657E-2"/>
                  <c:y val="-3.2089956057557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Sheet1!$F$2:$F$6</c:f>
              <c:numCache>
                <c:formatCode>General</c:formatCode>
                <c:ptCount val="5"/>
                <c:pt idx="0">
                  <c:v>4.3</c:v>
                </c:pt>
                <c:pt idx="1">
                  <c:v>3</c:v>
                </c:pt>
                <c:pt idx="2">
                  <c:v>4</c:v>
                </c:pt>
                <c:pt idx="3">
                  <c:v>2.2999999999999998</c:v>
                </c:pt>
                <c:pt idx="4">
                  <c:v>2.5</c:v>
                </c:pt>
              </c:numCache>
            </c:numRef>
          </c:val>
          <c:smooth val="0"/>
          <c:extLst>
            <c:ext xmlns:c16="http://schemas.microsoft.com/office/drawing/2014/chart" uri="{C3380CC4-5D6E-409C-BE32-E72D297353CC}">
              <c16:uniqueId val="{00000011-C3D6-43BE-8AAC-2AA4900FF4A0}"/>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a:solidFill>
                  <a:srgbClr val="004376"/>
                </a:solidFill>
                <a:latin typeface="Roboto" panose="02000000000000000000" pitchFamily="2" charset="0"/>
                <a:ea typeface="Roboto" panose="02000000000000000000" pitchFamily="2" charset="0"/>
                <a:cs typeface="Roboto" panose="02000000000000000000" pitchFamily="2" charset="0"/>
              </a:rPr>
              <a:t>Chart SAMPLE 3</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plotArea>
      <c:layout/>
      <c:pieChart>
        <c:varyColors val="1"/>
        <c:ser>
          <c:idx val="0"/>
          <c:order val="0"/>
          <c:tx>
            <c:strRef>
              <c:f>Sheet1!$B$1</c:f>
              <c:strCache>
                <c:ptCount val="1"/>
                <c:pt idx="0">
                  <c:v>Chart</c:v>
                </c:pt>
              </c:strCache>
            </c:strRef>
          </c:tx>
          <c:spPr>
            <a:effectLst/>
          </c:spPr>
          <c:dPt>
            <c:idx val="0"/>
            <c:bubble3D val="0"/>
            <c:spPr>
              <a:solidFill>
                <a:schemeClr val="accent2"/>
              </a:solidFill>
              <a:ln>
                <a:noFill/>
              </a:ln>
              <a:effectLst/>
            </c:spPr>
            <c:extLst>
              <c:ext xmlns:c16="http://schemas.microsoft.com/office/drawing/2014/chart" uri="{C3380CC4-5D6E-409C-BE32-E72D297353CC}">
                <c16:uniqueId val="{00000000-C3D6-43BE-8AAC-2AA4900FF4A0}"/>
              </c:ext>
            </c:extLst>
          </c:dPt>
          <c:dPt>
            <c:idx val="1"/>
            <c:bubble3D val="0"/>
            <c:spPr>
              <a:solidFill>
                <a:schemeClr val="accent1"/>
              </a:solidFill>
              <a:ln>
                <a:noFill/>
              </a:ln>
              <a:effectLst/>
            </c:spPr>
            <c:extLst>
              <c:ext xmlns:c16="http://schemas.microsoft.com/office/drawing/2014/chart" uri="{C3380CC4-5D6E-409C-BE32-E72D297353CC}">
                <c16:uniqueId val="{00000001-C3D6-43BE-8AAC-2AA4900FF4A0}"/>
              </c:ext>
            </c:extLst>
          </c:dPt>
          <c:dPt>
            <c:idx val="2"/>
            <c:bubble3D val="0"/>
            <c:spPr>
              <a:solidFill>
                <a:schemeClr val="accent6">
                  <a:lumMod val="60000"/>
                  <a:lumOff val="40000"/>
                </a:schemeClr>
              </a:solidFill>
              <a:ln>
                <a:noFill/>
              </a:ln>
              <a:effectLst/>
            </c:spPr>
            <c:extLst>
              <c:ext xmlns:c16="http://schemas.microsoft.com/office/drawing/2014/chart" uri="{C3380CC4-5D6E-409C-BE32-E72D297353CC}">
                <c16:uniqueId val="{00000002-C3D6-43BE-8AAC-2AA4900FF4A0}"/>
              </c:ext>
            </c:extLst>
          </c:dPt>
          <c:dPt>
            <c:idx val="3"/>
            <c:bubble3D val="0"/>
            <c:spPr>
              <a:solidFill>
                <a:srgbClr val="54585A"/>
              </a:solidFill>
              <a:ln>
                <a:noFill/>
              </a:ln>
              <a:effectLst/>
            </c:spPr>
            <c:extLst>
              <c:ext xmlns:c16="http://schemas.microsoft.com/office/drawing/2014/chart" uri="{C3380CC4-5D6E-409C-BE32-E72D297353CC}">
                <c16:uniqueId val="{00000003-C3D6-43BE-8AAC-2AA4900FF4A0}"/>
              </c:ext>
            </c:extLst>
          </c:dPt>
          <c:dPt>
            <c:idx val="4"/>
            <c:bubble3D val="0"/>
            <c:spPr>
              <a:solidFill>
                <a:schemeClr val="tx2">
                  <a:lumMod val="40000"/>
                  <a:lumOff val="60000"/>
                </a:schemeClr>
              </a:solidFill>
              <a:ln>
                <a:noFill/>
              </a:ln>
              <a:effectLst/>
            </c:spPr>
            <c:extLst>
              <c:ext xmlns:c16="http://schemas.microsoft.com/office/drawing/2014/chart" uri="{C3380CC4-5D6E-409C-BE32-E72D297353CC}">
                <c16:uniqueId val="{0000001C-C3D6-43BE-8AAC-2AA4900FF4A0}"/>
              </c:ext>
            </c:extLst>
          </c:dPt>
          <c:dLbls>
            <c:dLbl>
              <c:idx val="0"/>
              <c:layout>
                <c:manualLayout>
                  <c:x val="1.5965335861639118E-2"/>
                  <c:y val="-2.962149789928379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AE7794E1-A441-4622-BFAE-72E8B8CBDB23}" type="CATEGORYNAME">
                      <a:rPr lang="en-US" sz="1000" baseline="0" smtClean="0">
                        <a:solidFill>
                          <a:srgbClr val="004376"/>
                        </a:solidFill>
                      </a:rPr>
                      <a:pPr>
                        <a:defRPr sz="1000">
                          <a:solidFill>
                            <a:srgbClr val="B3A369"/>
                          </a:solidFill>
                        </a:defRPr>
                      </a:pPr>
                      <a:t>[CATEGORY NAME]</a:t>
                    </a:fld>
                    <a:r>
                      <a:rPr lang="en-US" sz="1000" baseline="0">
                        <a:solidFill>
                          <a:srgbClr val="004376"/>
                        </a:solidFill>
                      </a:rPr>
                      <a:t> | 5</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3D6-43BE-8AAC-2AA4900FF4A0}"/>
                </c:ext>
              </c:extLst>
            </c:dLbl>
            <c:dLbl>
              <c:idx val="1"/>
              <c:layout>
                <c:manualLayout>
                  <c:x val="-3.0334138137114445E-2"/>
                  <c:y val="9.873832633094607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8A402D83-53FC-4F01-B474-9C6C971B06CE}" type="CATEGORYNAME">
                      <a:rPr lang="en-US" sz="1000" baseline="0" smtClean="0">
                        <a:solidFill>
                          <a:srgbClr val="B3A369"/>
                        </a:solidFill>
                      </a:rPr>
                      <a:pPr>
                        <a:defRPr sz="1000">
                          <a:solidFill>
                            <a:srgbClr val="B3A369"/>
                          </a:solidFill>
                        </a:defRPr>
                      </a:pPr>
                      <a:t>[CATEGORY NAME]</a:t>
                    </a:fld>
                    <a:r>
                      <a:rPr lang="en-US" sz="1000" baseline="0">
                        <a:solidFill>
                          <a:srgbClr val="B3A369"/>
                        </a:solidFill>
                      </a:rPr>
                      <a:t> | </a:t>
                    </a:r>
                    <a:fld id="{1DF61BEB-A6E6-4D18-BF95-DC0A4A4B5E1D}" type="VALUE">
                      <a:rPr lang="en-US" sz="1000" baseline="0" smtClean="0">
                        <a:solidFill>
                          <a:srgbClr val="B3A369"/>
                        </a:solidFill>
                      </a:rPr>
                      <a:pPr>
                        <a:defRPr sz="1000">
                          <a:solidFill>
                            <a:srgbClr val="B3A369"/>
                          </a:solidFill>
                        </a:defRPr>
                      </a:pPr>
                      <a:t>[VALUE]</a:t>
                    </a:fld>
                    <a:endParaRPr lang="en-US" sz="1000" baseline="0">
                      <a:solidFill>
                        <a:srgbClr val="B3A369"/>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3D6-43BE-8AAC-2AA4900FF4A0}"/>
                </c:ext>
              </c:extLst>
            </c:dLbl>
            <c:dLbl>
              <c:idx val="2"/>
              <c:layout>
                <c:manualLayout>
                  <c:x val="2.7141070964786504E-2"/>
                  <c:y val="6.4179912115114895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r>
                      <a:rPr lang="en-US" sz="1000" baseline="0">
                        <a:solidFill>
                          <a:schemeClr val="accent6">
                            <a:lumMod val="60000"/>
                            <a:lumOff val="40000"/>
                          </a:schemeClr>
                        </a:solidFill>
                      </a:rPr>
                      <a:t>Data Point 3 | 4</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3D6-43BE-8AAC-2AA4900FF4A0}"/>
                </c:ext>
              </c:extLst>
            </c:dLbl>
            <c:dLbl>
              <c:idx val="3"/>
              <c:layout>
                <c:manualLayout>
                  <c:x val="1.7561869447803032E-2"/>
                  <c:y val="-4.1963788690652093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F39049AE-09B7-4987-A8ED-BACE15324105}" type="CATEGORYNAME">
                      <a:rPr lang="en-US" sz="1000" baseline="0" smtClean="0">
                        <a:solidFill>
                          <a:srgbClr val="54585A"/>
                        </a:solidFill>
                      </a:rPr>
                      <a:pPr>
                        <a:defRPr sz="1000">
                          <a:solidFill>
                            <a:srgbClr val="B3A369"/>
                          </a:solidFill>
                        </a:defRPr>
                      </a:pPr>
                      <a:t>[CATEGORY NAME]</a:t>
                    </a:fld>
                    <a:r>
                      <a:rPr lang="en-US" sz="1000" baseline="0">
                        <a:solidFill>
                          <a:srgbClr val="54585A"/>
                        </a:solidFill>
                      </a:rPr>
                      <a:t> | </a:t>
                    </a:r>
                    <a:fld id="{5CADD2B1-1F32-4A59-932F-6BF79E3E1C2E}" type="VALUE">
                      <a:rPr lang="en-US" sz="1000" baseline="0" smtClean="0">
                        <a:solidFill>
                          <a:srgbClr val="54585A"/>
                        </a:solidFill>
                      </a:rPr>
                      <a:pPr>
                        <a:defRPr sz="1000">
                          <a:solidFill>
                            <a:srgbClr val="B3A369"/>
                          </a:solidFill>
                        </a:defRPr>
                      </a:pPr>
                      <a:t>[VALUE]</a:t>
                    </a:fld>
                    <a:endParaRPr lang="en-US" sz="1000" baseline="0">
                      <a:solidFill>
                        <a:srgbClr val="54585A"/>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3D6-43BE-8AAC-2AA4900FF4A0}"/>
                </c:ext>
              </c:extLst>
            </c:dLbl>
            <c:dLbl>
              <c:idx val="4"/>
              <c:layout>
                <c:manualLayout>
                  <c:x val="0"/>
                  <c:y val="-2.4684581582736499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D8A8B773-CA91-48AC-B88C-39DF067C184E}" type="CATEGORYNAME">
                      <a:rPr lang="en-US" sz="1000" baseline="0" smtClean="0">
                        <a:solidFill>
                          <a:schemeClr val="accent3">
                            <a:lumMod val="60000"/>
                            <a:lumOff val="40000"/>
                          </a:schemeClr>
                        </a:solidFill>
                      </a:rPr>
                      <a:pPr>
                        <a:defRPr sz="1000">
                          <a:solidFill>
                            <a:srgbClr val="B3A369"/>
                          </a:solidFill>
                        </a:defRPr>
                      </a:pPr>
                      <a:t>[CATEGORY NAME]</a:t>
                    </a:fld>
                    <a:r>
                      <a:rPr lang="en-US" sz="1000" baseline="0">
                        <a:solidFill>
                          <a:schemeClr val="accent3">
                            <a:lumMod val="60000"/>
                            <a:lumOff val="40000"/>
                          </a:schemeClr>
                        </a:solidFill>
                      </a:rPr>
                      <a:t> | </a:t>
                    </a:r>
                    <a:fld id="{8290661B-3229-4C65-B83B-534884BCDB85}" type="VALUE">
                      <a:rPr lang="en-US" sz="1000" baseline="0" smtClean="0">
                        <a:solidFill>
                          <a:schemeClr val="accent3">
                            <a:lumMod val="60000"/>
                            <a:lumOff val="40000"/>
                          </a:schemeClr>
                        </a:solidFill>
                      </a:rPr>
                      <a:pPr>
                        <a:defRPr sz="1000">
                          <a:solidFill>
                            <a:srgbClr val="B3A369"/>
                          </a:solidFill>
                        </a:defRPr>
                      </a:pPr>
                      <a:t>[VALUE]</a:t>
                    </a:fld>
                    <a:endParaRPr lang="en-US" sz="1000" baseline="0">
                      <a:solidFill>
                        <a:schemeClr val="accent3">
                          <a:lumMod val="60000"/>
                          <a:lumOff val="40000"/>
                        </a:schemeClr>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Sheet1!$B$2:$B$6</c:f>
              <c:numCache>
                <c:formatCode>General</c:formatCode>
                <c:ptCount val="5"/>
                <c:pt idx="0">
                  <c:v>3</c:v>
                </c:pt>
                <c:pt idx="1">
                  <c:v>7</c:v>
                </c:pt>
                <c:pt idx="2">
                  <c:v>4</c:v>
                </c:pt>
                <c:pt idx="3">
                  <c:v>3</c:v>
                </c:pt>
                <c:pt idx="4">
                  <c:v>2</c:v>
                </c:pt>
              </c:numCache>
            </c:numRef>
          </c:val>
          <c:extLst>
            <c:ext xmlns:c16="http://schemas.microsoft.com/office/drawing/2014/chart" uri="{C3380CC4-5D6E-409C-BE32-E72D297353CC}">
              <c16:uniqueId val="{00000004-C3D6-43BE-8AAC-2AA4900FF4A0}"/>
            </c:ext>
          </c:extLst>
        </c:ser>
        <c:ser>
          <c:idx val="1"/>
          <c:order val="1"/>
          <c:tx>
            <c:strRef>
              <c:f>Sheet1!$C$1</c:f>
              <c:strCache>
                <c:ptCount val="1"/>
                <c:pt idx="0">
                  <c:v>Column1</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C-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B-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C-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D-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B-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Sheet1!$C$2:$C$6</c:f>
              <c:numCache>
                <c:formatCode>General</c:formatCode>
                <c:ptCount val="5"/>
              </c:numCache>
            </c:numRef>
          </c:val>
          <c:extLst>
            <c:ext xmlns:c16="http://schemas.microsoft.com/office/drawing/2014/chart" uri="{C3380CC4-5D6E-409C-BE32-E72D297353CC}">
              <c16:uniqueId val="{00000005-C3D6-43BE-8AAC-2AA4900FF4A0}"/>
            </c:ext>
          </c:extLst>
        </c:ser>
        <c:ser>
          <c:idx val="2"/>
          <c:order val="2"/>
          <c:tx>
            <c:strRef>
              <c:f>Sheet1!$D$1</c:f>
              <c:strCache>
                <c:ptCount val="1"/>
                <c:pt idx="0">
                  <c:v>Column2</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A-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A-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9-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8-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A-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A-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Sheet1!$D$2:$D$6</c:f>
              <c:numCache>
                <c:formatCode>General</c:formatCode>
                <c:ptCount val="5"/>
              </c:numCache>
            </c:numRef>
          </c:val>
          <c:extLst>
            <c:ext xmlns:c16="http://schemas.microsoft.com/office/drawing/2014/chart" uri="{C3380CC4-5D6E-409C-BE32-E72D297353CC}">
              <c16:uniqueId val="{00000006-C3D6-43BE-8AAC-2AA4900FF4A0}"/>
            </c:ext>
          </c:extLst>
        </c:ser>
        <c:ser>
          <c:idx val="3"/>
          <c:order val="3"/>
          <c:tx>
            <c:strRef>
              <c:f>Sheet1!$E$1</c:f>
              <c:strCache>
                <c:ptCount val="1"/>
                <c:pt idx="0">
                  <c:v>Column3</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D-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9-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5-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D-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9-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1-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Sheet1!$E$2:$E$6</c:f>
              <c:numCache>
                <c:formatCode>General</c:formatCode>
                <c:ptCount val="5"/>
              </c:numCache>
            </c:numRef>
          </c:val>
          <c:extLst>
            <c:ext xmlns:c16="http://schemas.microsoft.com/office/drawing/2014/chart" uri="{C3380CC4-5D6E-409C-BE32-E72D297353CC}">
              <c16:uniqueId val="{00000010-C3D6-43BE-8AAC-2AA4900FF4A0}"/>
            </c:ext>
          </c:extLst>
        </c:ser>
        <c:ser>
          <c:idx val="4"/>
          <c:order val="4"/>
          <c:tx>
            <c:strRef>
              <c:f>Sheet1!$F$1</c:f>
              <c:strCache>
                <c:ptCount val="1"/>
                <c:pt idx="0">
                  <c:v>Column4</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6-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8-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6-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8-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2-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Sheet1!$F$2:$F$6</c:f>
              <c:numCache>
                <c:formatCode>General</c:formatCode>
                <c:ptCount val="5"/>
              </c:numCache>
            </c:numRef>
          </c:val>
          <c:extLst>
            <c:ext xmlns:c16="http://schemas.microsoft.com/office/drawing/2014/chart" uri="{C3380CC4-5D6E-409C-BE32-E72D297353CC}">
              <c16:uniqueId val="{00000011-C3D6-43BE-8AAC-2AA4900FF4A0}"/>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009AEA-6CCE-4D26-A696-7971872E6215}"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8F72D9BC-C34E-4890-8E57-CCD3E8DDD076}">
      <dgm:prSet phldrT="[Text]"/>
      <dgm:spPr/>
      <dgm:t>
        <a:bodyPr/>
        <a:lstStyle/>
        <a:p>
          <a:r>
            <a:rPr lang="en-US" dirty="0"/>
            <a:t>Project Scope</a:t>
          </a:r>
        </a:p>
      </dgm:t>
    </dgm:pt>
    <dgm:pt modelId="{0D061787-9691-4C52-B4A3-B77BE4B66D89}" type="parTrans" cxnId="{FAA7CDF3-76ED-4D94-A705-29BD3EF3F094}">
      <dgm:prSet/>
      <dgm:spPr/>
      <dgm:t>
        <a:bodyPr/>
        <a:lstStyle/>
        <a:p>
          <a:endParaRPr lang="en-US"/>
        </a:p>
      </dgm:t>
    </dgm:pt>
    <dgm:pt modelId="{3163FE2A-80E8-4BC6-AB30-062FB24894BA}" type="sibTrans" cxnId="{FAA7CDF3-76ED-4D94-A705-29BD3EF3F094}">
      <dgm:prSet/>
      <dgm:spPr/>
      <dgm:t>
        <a:bodyPr/>
        <a:lstStyle/>
        <a:p>
          <a:endParaRPr lang="en-US"/>
        </a:p>
      </dgm:t>
    </dgm:pt>
    <dgm:pt modelId="{4C3BFCB0-C969-4E8B-9BE5-371DFBD92BDA}">
      <dgm:prSet phldrT="[Text]"/>
      <dgm:spPr/>
      <dgm:t>
        <a:bodyPr/>
        <a:lstStyle/>
        <a:p>
          <a:r>
            <a:rPr lang="en-US" dirty="0"/>
            <a:t>NCAA March Madness Predictions</a:t>
          </a:r>
        </a:p>
      </dgm:t>
    </dgm:pt>
    <dgm:pt modelId="{E9900DF9-FD7C-4299-9DA3-4EE95CD43CD9}" type="parTrans" cxnId="{AA01526F-6771-4713-B7EA-A5A0D8A4D269}">
      <dgm:prSet/>
      <dgm:spPr/>
      <dgm:t>
        <a:bodyPr/>
        <a:lstStyle/>
        <a:p>
          <a:endParaRPr lang="en-US"/>
        </a:p>
      </dgm:t>
    </dgm:pt>
    <dgm:pt modelId="{63A1363A-7216-44F2-BFF0-8EE5A05C8496}" type="sibTrans" cxnId="{AA01526F-6771-4713-B7EA-A5A0D8A4D269}">
      <dgm:prSet/>
      <dgm:spPr/>
      <dgm:t>
        <a:bodyPr/>
        <a:lstStyle/>
        <a:p>
          <a:endParaRPr lang="en-US"/>
        </a:p>
      </dgm:t>
    </dgm:pt>
    <dgm:pt modelId="{EE30862C-EE09-4D01-B33D-9A8ADF999978}">
      <dgm:prSet phldrT="[Text]"/>
      <dgm:spPr/>
      <dgm:t>
        <a:bodyPr/>
        <a:lstStyle/>
        <a:p>
          <a:r>
            <a:rPr lang="en-US" dirty="0"/>
            <a:t>Data Preparation</a:t>
          </a:r>
        </a:p>
      </dgm:t>
    </dgm:pt>
    <dgm:pt modelId="{31DA0465-8B68-4A4C-A9EA-A5499696DE5D}" type="parTrans" cxnId="{40A2A4C6-A66A-4C67-A28D-A1ADCA612E4F}">
      <dgm:prSet/>
      <dgm:spPr/>
      <dgm:t>
        <a:bodyPr/>
        <a:lstStyle/>
        <a:p>
          <a:endParaRPr lang="en-US"/>
        </a:p>
      </dgm:t>
    </dgm:pt>
    <dgm:pt modelId="{4E02070A-9EE2-4D02-99B6-4D51CD1D1E20}" type="sibTrans" cxnId="{40A2A4C6-A66A-4C67-A28D-A1ADCA612E4F}">
      <dgm:prSet/>
      <dgm:spPr/>
      <dgm:t>
        <a:bodyPr/>
        <a:lstStyle/>
        <a:p>
          <a:endParaRPr lang="en-US"/>
        </a:p>
      </dgm:t>
    </dgm:pt>
    <dgm:pt modelId="{7C6927DD-D8CC-42DD-8D0B-7B9CFF286E07}">
      <dgm:prSet phldrT="[Text]"/>
      <dgm:spPr/>
      <dgm:t>
        <a:bodyPr/>
        <a:lstStyle/>
        <a:p>
          <a:r>
            <a:rPr lang="en-US" dirty="0"/>
            <a:t>Sources</a:t>
          </a:r>
        </a:p>
      </dgm:t>
    </dgm:pt>
    <dgm:pt modelId="{D2F7AF07-A884-4EF3-AFDE-ABECF2B752D8}" type="parTrans" cxnId="{93DB7D95-2250-4187-A517-B29F30B5C731}">
      <dgm:prSet/>
      <dgm:spPr/>
      <dgm:t>
        <a:bodyPr/>
        <a:lstStyle/>
        <a:p>
          <a:endParaRPr lang="en-US"/>
        </a:p>
      </dgm:t>
    </dgm:pt>
    <dgm:pt modelId="{E59742E7-A6E5-472E-B2BE-BCB5D3692142}" type="sibTrans" cxnId="{93DB7D95-2250-4187-A517-B29F30B5C731}">
      <dgm:prSet/>
      <dgm:spPr/>
      <dgm:t>
        <a:bodyPr/>
        <a:lstStyle/>
        <a:p>
          <a:endParaRPr lang="en-US"/>
        </a:p>
      </dgm:t>
    </dgm:pt>
    <dgm:pt modelId="{842DC5DB-54C1-4629-B05F-BAF8A6887D4E}">
      <dgm:prSet phldrT="[Text]"/>
      <dgm:spPr/>
      <dgm:t>
        <a:bodyPr/>
        <a:lstStyle/>
        <a:p>
          <a:r>
            <a:rPr lang="en-US" dirty="0"/>
            <a:t>Processing</a:t>
          </a:r>
        </a:p>
      </dgm:t>
    </dgm:pt>
    <dgm:pt modelId="{EE3CDCAD-8549-4E42-A3C2-1C2171F4C306}" type="parTrans" cxnId="{B2EFB390-9217-454E-9709-730EEC8C45AB}">
      <dgm:prSet/>
      <dgm:spPr/>
      <dgm:t>
        <a:bodyPr/>
        <a:lstStyle/>
        <a:p>
          <a:endParaRPr lang="en-US"/>
        </a:p>
      </dgm:t>
    </dgm:pt>
    <dgm:pt modelId="{B9561FF6-34D5-4257-BD30-E6A2A462D730}" type="sibTrans" cxnId="{B2EFB390-9217-454E-9709-730EEC8C45AB}">
      <dgm:prSet/>
      <dgm:spPr/>
      <dgm:t>
        <a:bodyPr/>
        <a:lstStyle/>
        <a:p>
          <a:endParaRPr lang="en-US"/>
        </a:p>
      </dgm:t>
    </dgm:pt>
    <dgm:pt modelId="{38798199-8D45-46EB-9460-75E59ECCCEF9}">
      <dgm:prSet phldrT="[Text]"/>
      <dgm:spPr/>
      <dgm:t>
        <a:bodyPr/>
        <a:lstStyle/>
        <a:p>
          <a:r>
            <a:rPr lang="en-US" dirty="0"/>
            <a:t>Feature Engineering</a:t>
          </a:r>
        </a:p>
      </dgm:t>
    </dgm:pt>
    <dgm:pt modelId="{5249BFF9-0E65-47F9-ACD1-919D102D33A6}" type="parTrans" cxnId="{EF1CDF89-8FDA-49E0-B3E0-71BB87DD5170}">
      <dgm:prSet/>
      <dgm:spPr/>
      <dgm:t>
        <a:bodyPr/>
        <a:lstStyle/>
        <a:p>
          <a:endParaRPr lang="en-US"/>
        </a:p>
      </dgm:t>
    </dgm:pt>
    <dgm:pt modelId="{6B50A1AD-8032-492F-B8B2-EE37387D4900}" type="sibTrans" cxnId="{EF1CDF89-8FDA-49E0-B3E0-71BB87DD5170}">
      <dgm:prSet/>
      <dgm:spPr/>
      <dgm:t>
        <a:bodyPr/>
        <a:lstStyle/>
        <a:p>
          <a:endParaRPr lang="en-US"/>
        </a:p>
      </dgm:t>
    </dgm:pt>
    <dgm:pt modelId="{754AE82E-1393-4772-8793-9D3C84ED88CE}">
      <dgm:prSet phldrT="[Text]"/>
      <dgm:spPr/>
      <dgm:t>
        <a:bodyPr/>
        <a:lstStyle/>
        <a:p>
          <a:r>
            <a:rPr lang="en-US" dirty="0"/>
            <a:t>Data Exploration</a:t>
          </a:r>
        </a:p>
      </dgm:t>
    </dgm:pt>
    <dgm:pt modelId="{B04C159E-34B5-4674-A4B1-04DAA2C18E1A}" type="parTrans" cxnId="{2961069A-9CC6-471C-9D33-D4637AE5482E}">
      <dgm:prSet/>
      <dgm:spPr/>
      <dgm:t>
        <a:bodyPr/>
        <a:lstStyle/>
        <a:p>
          <a:endParaRPr lang="en-US"/>
        </a:p>
      </dgm:t>
    </dgm:pt>
    <dgm:pt modelId="{197B5696-91E7-47BF-9902-81399AEF65D9}" type="sibTrans" cxnId="{2961069A-9CC6-471C-9D33-D4637AE5482E}">
      <dgm:prSet/>
      <dgm:spPr/>
      <dgm:t>
        <a:bodyPr/>
        <a:lstStyle/>
        <a:p>
          <a:endParaRPr lang="en-US"/>
        </a:p>
      </dgm:t>
    </dgm:pt>
    <dgm:pt modelId="{FA6DB2FB-629B-4D59-A6F8-46DC57005B9C}">
      <dgm:prSet phldrT="[Text]"/>
      <dgm:spPr/>
      <dgm:t>
        <a:bodyPr/>
        <a:lstStyle/>
        <a:p>
          <a:r>
            <a:rPr lang="en-US" dirty="0"/>
            <a:t>Stats Distributions</a:t>
          </a:r>
        </a:p>
      </dgm:t>
    </dgm:pt>
    <dgm:pt modelId="{88A8B8A2-F340-48AD-95D8-B68D14019BD5}" type="parTrans" cxnId="{38EFDE15-F05E-4A4E-8385-E086132FCC72}">
      <dgm:prSet/>
      <dgm:spPr/>
      <dgm:t>
        <a:bodyPr/>
        <a:lstStyle/>
        <a:p>
          <a:endParaRPr lang="en-US"/>
        </a:p>
      </dgm:t>
    </dgm:pt>
    <dgm:pt modelId="{B3FFA8BC-4574-4A48-8F07-06A522F6AFE8}" type="sibTrans" cxnId="{38EFDE15-F05E-4A4E-8385-E086132FCC72}">
      <dgm:prSet/>
      <dgm:spPr/>
      <dgm:t>
        <a:bodyPr/>
        <a:lstStyle/>
        <a:p>
          <a:endParaRPr lang="en-US"/>
        </a:p>
      </dgm:t>
    </dgm:pt>
    <dgm:pt modelId="{94A4C60F-D97D-4758-8A11-7AD311F0678A}">
      <dgm:prSet phldrT="[Text]"/>
      <dgm:spPr/>
      <dgm:t>
        <a:bodyPr/>
        <a:lstStyle/>
        <a:p>
          <a:r>
            <a:rPr lang="en-US" dirty="0"/>
            <a:t>PCA</a:t>
          </a:r>
        </a:p>
      </dgm:t>
    </dgm:pt>
    <dgm:pt modelId="{C90A8621-AA91-4CAC-A4BF-0A727E1F6606}" type="parTrans" cxnId="{3C66151A-A642-4A57-B2C4-C58E1EF24E0D}">
      <dgm:prSet/>
      <dgm:spPr/>
      <dgm:t>
        <a:bodyPr/>
        <a:lstStyle/>
        <a:p>
          <a:endParaRPr lang="en-US"/>
        </a:p>
      </dgm:t>
    </dgm:pt>
    <dgm:pt modelId="{0F10F704-BCF1-44F2-BD4A-69F5585D74F5}" type="sibTrans" cxnId="{3C66151A-A642-4A57-B2C4-C58E1EF24E0D}">
      <dgm:prSet/>
      <dgm:spPr/>
      <dgm:t>
        <a:bodyPr/>
        <a:lstStyle/>
        <a:p>
          <a:endParaRPr lang="en-US"/>
        </a:p>
      </dgm:t>
    </dgm:pt>
    <dgm:pt modelId="{5C447E2A-DF17-4197-8426-4931DD450117}">
      <dgm:prSet phldrT="[Text]"/>
      <dgm:spPr/>
      <dgm:t>
        <a:bodyPr/>
        <a:lstStyle/>
        <a:p>
          <a:r>
            <a:rPr lang="en-US" dirty="0"/>
            <a:t>Baseline Modeling</a:t>
          </a:r>
        </a:p>
      </dgm:t>
    </dgm:pt>
    <dgm:pt modelId="{7863AF8B-DCBA-408A-8D08-F30F1742331E}" type="parTrans" cxnId="{38D65CE3-D354-4D2C-97D9-C23938B4FECB}">
      <dgm:prSet/>
      <dgm:spPr/>
      <dgm:t>
        <a:bodyPr/>
        <a:lstStyle/>
        <a:p>
          <a:endParaRPr lang="en-US"/>
        </a:p>
      </dgm:t>
    </dgm:pt>
    <dgm:pt modelId="{864FD5A7-9434-486D-9517-D370FD8E8F25}" type="sibTrans" cxnId="{38D65CE3-D354-4D2C-97D9-C23938B4FECB}">
      <dgm:prSet/>
      <dgm:spPr/>
      <dgm:t>
        <a:bodyPr/>
        <a:lstStyle/>
        <a:p>
          <a:endParaRPr lang="en-US"/>
        </a:p>
      </dgm:t>
    </dgm:pt>
    <dgm:pt modelId="{AA6D04E5-8550-4515-866D-5FFD1C6BBC7D}">
      <dgm:prSet phldrT="[Text]"/>
      <dgm:spPr/>
      <dgm:t>
        <a:bodyPr/>
        <a:lstStyle/>
        <a:p>
          <a:r>
            <a:rPr lang="en-US" dirty="0"/>
            <a:t>Simple Logit</a:t>
          </a:r>
        </a:p>
      </dgm:t>
    </dgm:pt>
    <dgm:pt modelId="{72844EAB-44D1-4225-BABC-A0B105C303BF}" type="parTrans" cxnId="{6F617FDF-59EE-473C-A971-A28823BC5690}">
      <dgm:prSet/>
      <dgm:spPr/>
      <dgm:t>
        <a:bodyPr/>
        <a:lstStyle/>
        <a:p>
          <a:endParaRPr lang="en-US"/>
        </a:p>
      </dgm:t>
    </dgm:pt>
    <dgm:pt modelId="{50C048DB-0574-45B9-BE0D-BDED4ADD9CE0}" type="sibTrans" cxnId="{6F617FDF-59EE-473C-A971-A28823BC5690}">
      <dgm:prSet/>
      <dgm:spPr/>
      <dgm:t>
        <a:bodyPr/>
        <a:lstStyle/>
        <a:p>
          <a:endParaRPr lang="en-US"/>
        </a:p>
      </dgm:t>
    </dgm:pt>
    <dgm:pt modelId="{644F9549-5127-4B2A-832B-1C5F8945E91E}">
      <dgm:prSet phldrT="[Text]"/>
      <dgm:spPr/>
      <dgm:t>
        <a:bodyPr/>
        <a:lstStyle/>
        <a:p>
          <a:r>
            <a:rPr lang="en-US" dirty="0"/>
            <a:t>Massive </a:t>
          </a:r>
          <a:r>
            <a:rPr lang="en-US" dirty="0" err="1"/>
            <a:t>Probit</a:t>
          </a:r>
          <a:endParaRPr lang="en-US" dirty="0"/>
        </a:p>
      </dgm:t>
    </dgm:pt>
    <dgm:pt modelId="{BB27F96E-AC0A-4129-BFA7-7E4E9852A0F1}" type="parTrans" cxnId="{905E2FD6-80DD-490D-ADC8-FC7F8D8E0901}">
      <dgm:prSet/>
      <dgm:spPr/>
      <dgm:t>
        <a:bodyPr/>
        <a:lstStyle/>
        <a:p>
          <a:endParaRPr lang="en-US"/>
        </a:p>
      </dgm:t>
    </dgm:pt>
    <dgm:pt modelId="{5FDD4DFF-13B9-43AE-9143-1C66A0BBAF5C}" type="sibTrans" cxnId="{905E2FD6-80DD-490D-ADC8-FC7F8D8E0901}">
      <dgm:prSet/>
      <dgm:spPr/>
      <dgm:t>
        <a:bodyPr/>
        <a:lstStyle/>
        <a:p>
          <a:endParaRPr lang="en-US"/>
        </a:p>
      </dgm:t>
    </dgm:pt>
    <dgm:pt modelId="{AC9C1640-4487-48C8-B1CA-1D6E915B967D}">
      <dgm:prSet phldrT="[Text]"/>
      <dgm:spPr/>
      <dgm:t>
        <a:bodyPr/>
        <a:lstStyle/>
        <a:p>
          <a:r>
            <a:rPr lang="en-US" dirty="0"/>
            <a:t>ESPN Predictions</a:t>
          </a:r>
        </a:p>
      </dgm:t>
    </dgm:pt>
    <dgm:pt modelId="{E8B73F30-4B97-4530-87A0-9B9776E034F9}" type="parTrans" cxnId="{9C5BFC4C-5BEF-4083-BD49-A2F1156E3678}">
      <dgm:prSet/>
      <dgm:spPr/>
      <dgm:t>
        <a:bodyPr/>
        <a:lstStyle/>
        <a:p>
          <a:endParaRPr lang="en-US"/>
        </a:p>
      </dgm:t>
    </dgm:pt>
    <dgm:pt modelId="{841C765C-06C7-4D73-9F3F-657B65C09C6E}" type="sibTrans" cxnId="{9C5BFC4C-5BEF-4083-BD49-A2F1156E3678}">
      <dgm:prSet/>
      <dgm:spPr/>
      <dgm:t>
        <a:bodyPr/>
        <a:lstStyle/>
        <a:p>
          <a:endParaRPr lang="en-US"/>
        </a:p>
      </dgm:t>
    </dgm:pt>
    <dgm:pt modelId="{010AB377-D98B-46A6-87AE-0D591653899F}">
      <dgm:prSet phldrT="[Text]"/>
      <dgm:spPr/>
      <dgm:t>
        <a:bodyPr/>
        <a:lstStyle/>
        <a:p>
          <a:r>
            <a:rPr lang="en-US" dirty="0"/>
            <a:t>Feature Selection</a:t>
          </a:r>
        </a:p>
      </dgm:t>
    </dgm:pt>
    <dgm:pt modelId="{9D567716-E733-4EC9-A86E-84307DACB5DC}" type="parTrans" cxnId="{D9522B00-A6F2-4FF2-A343-1D080A578234}">
      <dgm:prSet/>
      <dgm:spPr/>
      <dgm:t>
        <a:bodyPr/>
        <a:lstStyle/>
        <a:p>
          <a:endParaRPr lang="en-US"/>
        </a:p>
      </dgm:t>
    </dgm:pt>
    <dgm:pt modelId="{249D0763-AA3B-4E2E-98BF-E25E28E15778}" type="sibTrans" cxnId="{D9522B00-A6F2-4FF2-A343-1D080A578234}">
      <dgm:prSet/>
      <dgm:spPr/>
      <dgm:t>
        <a:bodyPr/>
        <a:lstStyle/>
        <a:p>
          <a:endParaRPr lang="en-US"/>
        </a:p>
      </dgm:t>
    </dgm:pt>
    <dgm:pt modelId="{2891FC74-3AA1-4A17-BE8A-61A1A481A22A}">
      <dgm:prSet phldrT="[Text]"/>
      <dgm:spPr/>
      <dgm:t>
        <a:bodyPr/>
        <a:lstStyle/>
        <a:p>
          <a:r>
            <a:rPr lang="en-US" dirty="0"/>
            <a:t>Stepwise Regression</a:t>
          </a:r>
        </a:p>
      </dgm:t>
    </dgm:pt>
    <dgm:pt modelId="{7E657B14-3795-4258-A330-4B9C4431BC98}" type="parTrans" cxnId="{F53557A5-4B9F-43C9-ABD5-DA04F32D6110}">
      <dgm:prSet/>
      <dgm:spPr/>
      <dgm:t>
        <a:bodyPr/>
        <a:lstStyle/>
        <a:p>
          <a:endParaRPr lang="en-US"/>
        </a:p>
      </dgm:t>
    </dgm:pt>
    <dgm:pt modelId="{D07469A5-983A-4CA8-A9F0-C0A97914CC42}" type="sibTrans" cxnId="{F53557A5-4B9F-43C9-ABD5-DA04F32D6110}">
      <dgm:prSet/>
      <dgm:spPr/>
      <dgm:t>
        <a:bodyPr/>
        <a:lstStyle/>
        <a:p>
          <a:endParaRPr lang="en-US"/>
        </a:p>
      </dgm:t>
    </dgm:pt>
    <dgm:pt modelId="{CDD55AB2-BDD3-4EA5-9043-83B60BFB04C5}">
      <dgm:prSet phldrT="[Text]"/>
      <dgm:spPr/>
      <dgm:t>
        <a:bodyPr/>
        <a:lstStyle/>
        <a:p>
          <a:r>
            <a:rPr lang="en-US" dirty="0"/>
            <a:t>LASSO</a:t>
          </a:r>
        </a:p>
      </dgm:t>
    </dgm:pt>
    <dgm:pt modelId="{1F11064D-98DB-44AD-9BCC-BBD4AFAD910A}" type="parTrans" cxnId="{2EC7C81C-37CC-4954-B88D-ABE490E5452F}">
      <dgm:prSet/>
      <dgm:spPr/>
      <dgm:t>
        <a:bodyPr/>
        <a:lstStyle/>
        <a:p>
          <a:endParaRPr lang="en-US"/>
        </a:p>
      </dgm:t>
    </dgm:pt>
    <dgm:pt modelId="{D4CCDEC8-F133-4C95-8C7C-63498A6489DE}" type="sibTrans" cxnId="{2EC7C81C-37CC-4954-B88D-ABE490E5452F}">
      <dgm:prSet/>
      <dgm:spPr/>
      <dgm:t>
        <a:bodyPr/>
        <a:lstStyle/>
        <a:p>
          <a:endParaRPr lang="en-US"/>
        </a:p>
      </dgm:t>
    </dgm:pt>
    <dgm:pt modelId="{69FB2FA9-0FD3-47AB-9069-9B486A29ACB4}">
      <dgm:prSet phldrT="[Text]"/>
      <dgm:spPr/>
      <dgm:t>
        <a:bodyPr/>
        <a:lstStyle/>
        <a:p>
          <a:r>
            <a:rPr lang="en-US" dirty="0"/>
            <a:t>Modeling</a:t>
          </a:r>
        </a:p>
      </dgm:t>
    </dgm:pt>
    <dgm:pt modelId="{8855F531-0C74-47C4-8FD5-985C91FC36C4}" type="parTrans" cxnId="{A50716D3-4D4C-4C93-9140-DDF900119085}">
      <dgm:prSet/>
      <dgm:spPr/>
      <dgm:t>
        <a:bodyPr/>
        <a:lstStyle/>
        <a:p>
          <a:endParaRPr lang="en-US"/>
        </a:p>
      </dgm:t>
    </dgm:pt>
    <dgm:pt modelId="{2FF0937F-FD08-44A1-B1A1-2C839659F6AF}" type="sibTrans" cxnId="{A50716D3-4D4C-4C93-9140-DDF900119085}">
      <dgm:prSet/>
      <dgm:spPr/>
      <dgm:t>
        <a:bodyPr/>
        <a:lstStyle/>
        <a:p>
          <a:endParaRPr lang="en-US"/>
        </a:p>
      </dgm:t>
    </dgm:pt>
    <dgm:pt modelId="{EBA6D1A5-0103-44DD-8AED-D97627B4C520}">
      <dgm:prSet phldrT="[Text]"/>
      <dgm:spPr/>
      <dgm:t>
        <a:bodyPr/>
        <a:lstStyle/>
        <a:p>
          <a:r>
            <a:rPr lang="en-US" dirty="0" err="1"/>
            <a:t>Probit</a:t>
          </a:r>
          <a:r>
            <a:rPr lang="en-US" dirty="0"/>
            <a:t> with Selected Features</a:t>
          </a:r>
        </a:p>
      </dgm:t>
    </dgm:pt>
    <dgm:pt modelId="{5BC43485-33EC-4432-8FE9-98803F670931}" type="parTrans" cxnId="{86982341-7644-4F1C-BD02-9C89E01944AA}">
      <dgm:prSet/>
      <dgm:spPr/>
      <dgm:t>
        <a:bodyPr/>
        <a:lstStyle/>
        <a:p>
          <a:endParaRPr lang="en-US"/>
        </a:p>
      </dgm:t>
    </dgm:pt>
    <dgm:pt modelId="{13FAD20D-5CF6-41BE-8A3D-37ED9B1710DA}" type="sibTrans" cxnId="{86982341-7644-4F1C-BD02-9C89E01944AA}">
      <dgm:prSet/>
      <dgm:spPr/>
      <dgm:t>
        <a:bodyPr/>
        <a:lstStyle/>
        <a:p>
          <a:endParaRPr lang="en-US"/>
        </a:p>
      </dgm:t>
    </dgm:pt>
    <dgm:pt modelId="{7F9B15A3-7950-4557-A461-F8F900413A62}">
      <dgm:prSet phldrT="[Text]"/>
      <dgm:spPr/>
      <dgm:t>
        <a:bodyPr/>
        <a:lstStyle/>
        <a:p>
          <a:r>
            <a:rPr lang="en-US" dirty="0"/>
            <a:t>Decision Trees</a:t>
          </a:r>
        </a:p>
      </dgm:t>
    </dgm:pt>
    <dgm:pt modelId="{12F38E45-4300-48F2-BE96-CCD98ED68E22}" type="parTrans" cxnId="{1F2AA3DF-720D-4A4D-A4E8-E739905FCEDF}">
      <dgm:prSet/>
      <dgm:spPr/>
      <dgm:t>
        <a:bodyPr/>
        <a:lstStyle/>
        <a:p>
          <a:endParaRPr lang="en-US"/>
        </a:p>
      </dgm:t>
    </dgm:pt>
    <dgm:pt modelId="{50D92CB1-1F19-4CD2-9529-D1C86237F1D6}" type="sibTrans" cxnId="{1F2AA3DF-720D-4A4D-A4E8-E739905FCEDF}">
      <dgm:prSet/>
      <dgm:spPr/>
      <dgm:t>
        <a:bodyPr/>
        <a:lstStyle/>
        <a:p>
          <a:endParaRPr lang="en-US"/>
        </a:p>
      </dgm:t>
    </dgm:pt>
    <dgm:pt modelId="{82204C8F-CA25-4092-AC43-058D57F75F90}">
      <dgm:prSet phldrT="[Text]"/>
      <dgm:spPr/>
      <dgm:t>
        <a:bodyPr/>
        <a:lstStyle/>
        <a:p>
          <a:r>
            <a:rPr lang="en-US" dirty="0"/>
            <a:t>Aggregate Model</a:t>
          </a:r>
        </a:p>
      </dgm:t>
    </dgm:pt>
    <dgm:pt modelId="{E7C8C70B-CAA1-4DDB-ABC1-D43EFE04425B}" type="parTrans" cxnId="{B1B83FD6-CA70-4799-B5A8-70059B7FB5DB}">
      <dgm:prSet/>
      <dgm:spPr/>
      <dgm:t>
        <a:bodyPr/>
        <a:lstStyle/>
        <a:p>
          <a:endParaRPr lang="en-US"/>
        </a:p>
      </dgm:t>
    </dgm:pt>
    <dgm:pt modelId="{EB530676-3A00-4317-BCF7-CA177B9098E2}" type="sibTrans" cxnId="{B1B83FD6-CA70-4799-B5A8-70059B7FB5DB}">
      <dgm:prSet/>
      <dgm:spPr/>
      <dgm:t>
        <a:bodyPr/>
        <a:lstStyle/>
        <a:p>
          <a:endParaRPr lang="en-US"/>
        </a:p>
      </dgm:t>
    </dgm:pt>
    <dgm:pt modelId="{2FB45F65-4E1D-4FD4-B493-9A1CEC7BAB65}">
      <dgm:prSet phldrT="[Text]"/>
      <dgm:spPr/>
      <dgm:t>
        <a:bodyPr/>
        <a:lstStyle/>
        <a:p>
          <a:r>
            <a:rPr lang="en-US" dirty="0"/>
            <a:t>Final Results and Conclusions</a:t>
          </a:r>
        </a:p>
      </dgm:t>
    </dgm:pt>
    <dgm:pt modelId="{35FA34FE-C6FA-47EF-B4A2-916DEDC4BF60}" type="parTrans" cxnId="{96CCA659-4A7C-4EF3-9CDE-30D1834AF176}">
      <dgm:prSet/>
      <dgm:spPr/>
      <dgm:t>
        <a:bodyPr/>
        <a:lstStyle/>
        <a:p>
          <a:endParaRPr lang="en-US"/>
        </a:p>
      </dgm:t>
    </dgm:pt>
    <dgm:pt modelId="{105E0BA2-7439-41B8-B9F6-E40D0BBDC807}" type="sibTrans" cxnId="{96CCA659-4A7C-4EF3-9CDE-30D1834AF176}">
      <dgm:prSet/>
      <dgm:spPr/>
      <dgm:t>
        <a:bodyPr/>
        <a:lstStyle/>
        <a:p>
          <a:endParaRPr lang="en-US"/>
        </a:p>
      </dgm:t>
    </dgm:pt>
    <dgm:pt modelId="{B3E38315-1C05-4383-9AAD-DC7C7D9F11D3}">
      <dgm:prSet phldrT="[Text]"/>
      <dgm:spPr/>
      <dgm:t>
        <a:bodyPr/>
        <a:lstStyle/>
        <a:p>
          <a:endParaRPr lang="en-US" dirty="0"/>
        </a:p>
      </dgm:t>
    </dgm:pt>
    <dgm:pt modelId="{92298D4C-57CA-49E6-AF8F-255FC1228BAA}" type="parTrans" cxnId="{792F8812-1DAA-4EF3-92C5-3D9771719265}">
      <dgm:prSet/>
      <dgm:spPr/>
      <dgm:t>
        <a:bodyPr/>
        <a:lstStyle/>
        <a:p>
          <a:endParaRPr lang="en-US"/>
        </a:p>
      </dgm:t>
    </dgm:pt>
    <dgm:pt modelId="{B7103B2C-41BA-425D-AEC6-FF0ED405C5CD}" type="sibTrans" cxnId="{792F8812-1DAA-4EF3-92C5-3D9771719265}">
      <dgm:prSet/>
      <dgm:spPr/>
      <dgm:t>
        <a:bodyPr/>
        <a:lstStyle/>
        <a:p>
          <a:endParaRPr lang="en-US"/>
        </a:p>
      </dgm:t>
    </dgm:pt>
    <dgm:pt modelId="{F59AABB1-A094-411D-9083-227E5531F033}" type="pres">
      <dgm:prSet presAssocID="{29009AEA-6CCE-4D26-A696-7971872E6215}" presName="theList" presStyleCnt="0">
        <dgm:presLayoutVars>
          <dgm:dir/>
          <dgm:animLvl val="lvl"/>
          <dgm:resizeHandles val="exact"/>
        </dgm:presLayoutVars>
      </dgm:prSet>
      <dgm:spPr/>
    </dgm:pt>
    <dgm:pt modelId="{B3CA3C89-BA47-4EEB-ACB8-BAE44DCBAEC0}" type="pres">
      <dgm:prSet presAssocID="{8F72D9BC-C34E-4890-8E57-CCD3E8DDD076}" presName="compNode" presStyleCnt="0"/>
      <dgm:spPr/>
    </dgm:pt>
    <dgm:pt modelId="{5914E23F-7821-4AB6-B0F9-3AD47BC1189F}" type="pres">
      <dgm:prSet presAssocID="{8F72D9BC-C34E-4890-8E57-CCD3E8DDD076}" presName="noGeometry" presStyleCnt="0"/>
      <dgm:spPr/>
    </dgm:pt>
    <dgm:pt modelId="{AF33C224-F3B1-4C0E-9BC8-6D223F67D4CF}" type="pres">
      <dgm:prSet presAssocID="{8F72D9BC-C34E-4890-8E57-CCD3E8DDD076}" presName="childTextVisible" presStyleLbl="bgAccFollowNode1" presStyleIdx="0" presStyleCnt="7">
        <dgm:presLayoutVars>
          <dgm:bulletEnabled val="1"/>
        </dgm:presLayoutVars>
      </dgm:prSet>
      <dgm:spPr/>
    </dgm:pt>
    <dgm:pt modelId="{008D638C-CBF4-4E0B-8154-52AC5ECB82B7}" type="pres">
      <dgm:prSet presAssocID="{8F72D9BC-C34E-4890-8E57-CCD3E8DDD076}" presName="childTextHidden" presStyleLbl="bgAccFollowNode1" presStyleIdx="0" presStyleCnt="7"/>
      <dgm:spPr/>
    </dgm:pt>
    <dgm:pt modelId="{2193EA6D-C62C-4A2A-984D-DA6EE31A63BB}" type="pres">
      <dgm:prSet presAssocID="{8F72D9BC-C34E-4890-8E57-CCD3E8DDD076}" presName="parentText" presStyleLbl="node1" presStyleIdx="0" presStyleCnt="7">
        <dgm:presLayoutVars>
          <dgm:chMax val="1"/>
          <dgm:bulletEnabled val="1"/>
        </dgm:presLayoutVars>
      </dgm:prSet>
      <dgm:spPr/>
    </dgm:pt>
    <dgm:pt modelId="{DBA22926-1D61-47A7-A444-D84CF45123B7}" type="pres">
      <dgm:prSet presAssocID="{8F72D9BC-C34E-4890-8E57-CCD3E8DDD076}" presName="aSpace" presStyleCnt="0"/>
      <dgm:spPr/>
    </dgm:pt>
    <dgm:pt modelId="{36C545F7-2E83-475F-80C3-D30F66807777}" type="pres">
      <dgm:prSet presAssocID="{EE30862C-EE09-4D01-B33D-9A8ADF999978}" presName="compNode" presStyleCnt="0"/>
      <dgm:spPr/>
    </dgm:pt>
    <dgm:pt modelId="{08F2F648-4538-4D52-83EC-05A935850A53}" type="pres">
      <dgm:prSet presAssocID="{EE30862C-EE09-4D01-B33D-9A8ADF999978}" presName="noGeometry" presStyleCnt="0"/>
      <dgm:spPr/>
    </dgm:pt>
    <dgm:pt modelId="{045F28EE-7D94-45AD-93C1-B9B050D492D5}" type="pres">
      <dgm:prSet presAssocID="{EE30862C-EE09-4D01-B33D-9A8ADF999978}" presName="childTextVisible" presStyleLbl="bgAccFollowNode1" presStyleIdx="1" presStyleCnt="7">
        <dgm:presLayoutVars>
          <dgm:bulletEnabled val="1"/>
        </dgm:presLayoutVars>
      </dgm:prSet>
      <dgm:spPr/>
    </dgm:pt>
    <dgm:pt modelId="{04207981-08EB-4238-B955-1756EDD0ABEA}" type="pres">
      <dgm:prSet presAssocID="{EE30862C-EE09-4D01-B33D-9A8ADF999978}" presName="childTextHidden" presStyleLbl="bgAccFollowNode1" presStyleIdx="1" presStyleCnt="7"/>
      <dgm:spPr/>
    </dgm:pt>
    <dgm:pt modelId="{F973AFF1-3911-4D16-AAFF-408E260A682E}" type="pres">
      <dgm:prSet presAssocID="{EE30862C-EE09-4D01-B33D-9A8ADF999978}" presName="parentText" presStyleLbl="node1" presStyleIdx="1" presStyleCnt="7">
        <dgm:presLayoutVars>
          <dgm:chMax val="1"/>
          <dgm:bulletEnabled val="1"/>
        </dgm:presLayoutVars>
      </dgm:prSet>
      <dgm:spPr/>
    </dgm:pt>
    <dgm:pt modelId="{99A9DF73-83D5-4F09-AEDA-9B788F304696}" type="pres">
      <dgm:prSet presAssocID="{EE30862C-EE09-4D01-B33D-9A8ADF999978}" presName="aSpace" presStyleCnt="0"/>
      <dgm:spPr/>
    </dgm:pt>
    <dgm:pt modelId="{874E6183-CB36-40E1-918E-2CA37F3AC297}" type="pres">
      <dgm:prSet presAssocID="{754AE82E-1393-4772-8793-9D3C84ED88CE}" presName="compNode" presStyleCnt="0"/>
      <dgm:spPr/>
    </dgm:pt>
    <dgm:pt modelId="{4ACA05D4-578E-466D-806A-66389C29AF90}" type="pres">
      <dgm:prSet presAssocID="{754AE82E-1393-4772-8793-9D3C84ED88CE}" presName="noGeometry" presStyleCnt="0"/>
      <dgm:spPr/>
    </dgm:pt>
    <dgm:pt modelId="{5433D9F3-05EE-4D98-BCFD-DFF58CA14BCA}" type="pres">
      <dgm:prSet presAssocID="{754AE82E-1393-4772-8793-9D3C84ED88CE}" presName="childTextVisible" presStyleLbl="bgAccFollowNode1" presStyleIdx="2" presStyleCnt="7">
        <dgm:presLayoutVars>
          <dgm:bulletEnabled val="1"/>
        </dgm:presLayoutVars>
      </dgm:prSet>
      <dgm:spPr/>
    </dgm:pt>
    <dgm:pt modelId="{700D4D69-2D98-479F-B534-B5BA3F67159A}" type="pres">
      <dgm:prSet presAssocID="{754AE82E-1393-4772-8793-9D3C84ED88CE}" presName="childTextHidden" presStyleLbl="bgAccFollowNode1" presStyleIdx="2" presStyleCnt="7"/>
      <dgm:spPr/>
    </dgm:pt>
    <dgm:pt modelId="{6D2E450B-4DC7-4D88-B3CB-859A5389B24A}" type="pres">
      <dgm:prSet presAssocID="{754AE82E-1393-4772-8793-9D3C84ED88CE}" presName="parentText" presStyleLbl="node1" presStyleIdx="2" presStyleCnt="7">
        <dgm:presLayoutVars>
          <dgm:chMax val="1"/>
          <dgm:bulletEnabled val="1"/>
        </dgm:presLayoutVars>
      </dgm:prSet>
      <dgm:spPr/>
    </dgm:pt>
    <dgm:pt modelId="{8CFB0C7D-4B02-4E6E-8815-388A9C9530B2}" type="pres">
      <dgm:prSet presAssocID="{754AE82E-1393-4772-8793-9D3C84ED88CE}" presName="aSpace" presStyleCnt="0"/>
      <dgm:spPr/>
    </dgm:pt>
    <dgm:pt modelId="{DA1F1D2C-D9AF-4395-8233-CC7FF3FD0ABD}" type="pres">
      <dgm:prSet presAssocID="{5C447E2A-DF17-4197-8426-4931DD450117}" presName="compNode" presStyleCnt="0"/>
      <dgm:spPr/>
    </dgm:pt>
    <dgm:pt modelId="{3876BB7C-ED33-4918-A6C5-1B8DD9696221}" type="pres">
      <dgm:prSet presAssocID="{5C447E2A-DF17-4197-8426-4931DD450117}" presName="noGeometry" presStyleCnt="0"/>
      <dgm:spPr/>
    </dgm:pt>
    <dgm:pt modelId="{75CB6116-8300-4E47-9FA6-82E9FD110ACF}" type="pres">
      <dgm:prSet presAssocID="{5C447E2A-DF17-4197-8426-4931DD450117}" presName="childTextVisible" presStyleLbl="bgAccFollowNode1" presStyleIdx="3" presStyleCnt="7">
        <dgm:presLayoutVars>
          <dgm:bulletEnabled val="1"/>
        </dgm:presLayoutVars>
      </dgm:prSet>
      <dgm:spPr/>
    </dgm:pt>
    <dgm:pt modelId="{EA87954F-F53D-4A84-BAEC-5989A0A03000}" type="pres">
      <dgm:prSet presAssocID="{5C447E2A-DF17-4197-8426-4931DD450117}" presName="childTextHidden" presStyleLbl="bgAccFollowNode1" presStyleIdx="3" presStyleCnt="7"/>
      <dgm:spPr/>
    </dgm:pt>
    <dgm:pt modelId="{773ED9B7-82B5-4496-9749-25E10AC57399}" type="pres">
      <dgm:prSet presAssocID="{5C447E2A-DF17-4197-8426-4931DD450117}" presName="parentText" presStyleLbl="node1" presStyleIdx="3" presStyleCnt="7">
        <dgm:presLayoutVars>
          <dgm:chMax val="1"/>
          <dgm:bulletEnabled val="1"/>
        </dgm:presLayoutVars>
      </dgm:prSet>
      <dgm:spPr/>
    </dgm:pt>
    <dgm:pt modelId="{5A271E20-14C9-46C6-B90B-BC7406DE266E}" type="pres">
      <dgm:prSet presAssocID="{5C447E2A-DF17-4197-8426-4931DD450117}" presName="aSpace" presStyleCnt="0"/>
      <dgm:spPr/>
    </dgm:pt>
    <dgm:pt modelId="{6D90E9C2-CA8E-48AC-8723-28E81BD98B82}" type="pres">
      <dgm:prSet presAssocID="{010AB377-D98B-46A6-87AE-0D591653899F}" presName="compNode" presStyleCnt="0"/>
      <dgm:spPr/>
    </dgm:pt>
    <dgm:pt modelId="{B9E89791-070B-4CEC-991E-78ACE6302025}" type="pres">
      <dgm:prSet presAssocID="{010AB377-D98B-46A6-87AE-0D591653899F}" presName="noGeometry" presStyleCnt="0"/>
      <dgm:spPr/>
    </dgm:pt>
    <dgm:pt modelId="{3603E7D4-EF8C-4563-BFB3-DB6AF2B20583}" type="pres">
      <dgm:prSet presAssocID="{010AB377-D98B-46A6-87AE-0D591653899F}" presName="childTextVisible" presStyleLbl="bgAccFollowNode1" presStyleIdx="4" presStyleCnt="7">
        <dgm:presLayoutVars>
          <dgm:bulletEnabled val="1"/>
        </dgm:presLayoutVars>
      </dgm:prSet>
      <dgm:spPr/>
    </dgm:pt>
    <dgm:pt modelId="{392ED102-BBD0-4AD2-BA46-C202916724B5}" type="pres">
      <dgm:prSet presAssocID="{010AB377-D98B-46A6-87AE-0D591653899F}" presName="childTextHidden" presStyleLbl="bgAccFollowNode1" presStyleIdx="4" presStyleCnt="7"/>
      <dgm:spPr/>
    </dgm:pt>
    <dgm:pt modelId="{F0659614-3430-4C5A-AF93-E2A89412AF68}" type="pres">
      <dgm:prSet presAssocID="{010AB377-D98B-46A6-87AE-0D591653899F}" presName="parentText" presStyleLbl="node1" presStyleIdx="4" presStyleCnt="7">
        <dgm:presLayoutVars>
          <dgm:chMax val="1"/>
          <dgm:bulletEnabled val="1"/>
        </dgm:presLayoutVars>
      </dgm:prSet>
      <dgm:spPr/>
    </dgm:pt>
    <dgm:pt modelId="{A9370C9B-1394-434D-A167-7BF9138BFA15}" type="pres">
      <dgm:prSet presAssocID="{010AB377-D98B-46A6-87AE-0D591653899F}" presName="aSpace" presStyleCnt="0"/>
      <dgm:spPr/>
    </dgm:pt>
    <dgm:pt modelId="{85B56C73-11D6-4FDA-B54F-161D7DC3DF3C}" type="pres">
      <dgm:prSet presAssocID="{69FB2FA9-0FD3-47AB-9069-9B486A29ACB4}" presName="compNode" presStyleCnt="0"/>
      <dgm:spPr/>
    </dgm:pt>
    <dgm:pt modelId="{991372B4-C19D-46D7-83E2-EE6DBFA1812A}" type="pres">
      <dgm:prSet presAssocID="{69FB2FA9-0FD3-47AB-9069-9B486A29ACB4}" presName="noGeometry" presStyleCnt="0"/>
      <dgm:spPr/>
    </dgm:pt>
    <dgm:pt modelId="{C95A33C7-6182-4121-B2B2-33535424F7A1}" type="pres">
      <dgm:prSet presAssocID="{69FB2FA9-0FD3-47AB-9069-9B486A29ACB4}" presName="childTextVisible" presStyleLbl="bgAccFollowNode1" presStyleIdx="5" presStyleCnt="7">
        <dgm:presLayoutVars>
          <dgm:bulletEnabled val="1"/>
        </dgm:presLayoutVars>
      </dgm:prSet>
      <dgm:spPr/>
    </dgm:pt>
    <dgm:pt modelId="{30EB19DF-033B-461E-AA26-9436630A776C}" type="pres">
      <dgm:prSet presAssocID="{69FB2FA9-0FD3-47AB-9069-9B486A29ACB4}" presName="childTextHidden" presStyleLbl="bgAccFollowNode1" presStyleIdx="5" presStyleCnt="7"/>
      <dgm:spPr/>
    </dgm:pt>
    <dgm:pt modelId="{34D5A4EC-D933-480F-A052-498A881B77DF}" type="pres">
      <dgm:prSet presAssocID="{69FB2FA9-0FD3-47AB-9069-9B486A29ACB4}" presName="parentText" presStyleLbl="node1" presStyleIdx="5" presStyleCnt="7">
        <dgm:presLayoutVars>
          <dgm:chMax val="1"/>
          <dgm:bulletEnabled val="1"/>
        </dgm:presLayoutVars>
      </dgm:prSet>
      <dgm:spPr/>
    </dgm:pt>
    <dgm:pt modelId="{C146195B-7EAD-4F7F-B5F0-C4B222B0523F}" type="pres">
      <dgm:prSet presAssocID="{69FB2FA9-0FD3-47AB-9069-9B486A29ACB4}" presName="aSpace" presStyleCnt="0"/>
      <dgm:spPr/>
    </dgm:pt>
    <dgm:pt modelId="{F0EC0170-0959-4BBB-BAD5-CF7344EF6B12}" type="pres">
      <dgm:prSet presAssocID="{2FB45F65-4E1D-4FD4-B493-9A1CEC7BAB65}" presName="compNode" presStyleCnt="0"/>
      <dgm:spPr/>
    </dgm:pt>
    <dgm:pt modelId="{068DED96-430D-4F39-9D78-B565E99BDF8D}" type="pres">
      <dgm:prSet presAssocID="{2FB45F65-4E1D-4FD4-B493-9A1CEC7BAB65}" presName="noGeometry" presStyleCnt="0"/>
      <dgm:spPr/>
    </dgm:pt>
    <dgm:pt modelId="{0B1B9590-5225-4974-88C2-042886488D09}" type="pres">
      <dgm:prSet presAssocID="{2FB45F65-4E1D-4FD4-B493-9A1CEC7BAB65}" presName="childTextVisible" presStyleLbl="bgAccFollowNode1" presStyleIdx="6" presStyleCnt="7">
        <dgm:presLayoutVars>
          <dgm:bulletEnabled val="1"/>
        </dgm:presLayoutVars>
      </dgm:prSet>
      <dgm:spPr/>
    </dgm:pt>
    <dgm:pt modelId="{2CF22FBB-A8C5-43F3-8D7A-0FDE66077F74}" type="pres">
      <dgm:prSet presAssocID="{2FB45F65-4E1D-4FD4-B493-9A1CEC7BAB65}" presName="childTextHidden" presStyleLbl="bgAccFollowNode1" presStyleIdx="6" presStyleCnt="7"/>
      <dgm:spPr/>
    </dgm:pt>
    <dgm:pt modelId="{447A837F-0AA2-4EB7-B3BA-63DB229DCFF0}" type="pres">
      <dgm:prSet presAssocID="{2FB45F65-4E1D-4FD4-B493-9A1CEC7BAB65}" presName="parentText" presStyleLbl="node1" presStyleIdx="6" presStyleCnt="7">
        <dgm:presLayoutVars>
          <dgm:chMax val="1"/>
          <dgm:bulletEnabled val="1"/>
        </dgm:presLayoutVars>
      </dgm:prSet>
      <dgm:spPr/>
    </dgm:pt>
  </dgm:ptLst>
  <dgm:cxnLst>
    <dgm:cxn modelId="{D9522B00-A6F2-4FF2-A343-1D080A578234}" srcId="{29009AEA-6CCE-4D26-A696-7971872E6215}" destId="{010AB377-D98B-46A6-87AE-0D591653899F}" srcOrd="4" destOrd="0" parTransId="{9D567716-E733-4EC9-A86E-84307DACB5DC}" sibTransId="{249D0763-AA3B-4E2E-98BF-E25E28E15778}"/>
    <dgm:cxn modelId="{1E517508-2C1D-4100-834D-6E194A9CD39B}" type="presOf" srcId="{CDD55AB2-BDD3-4EA5-9043-83B60BFB04C5}" destId="{392ED102-BBD0-4AD2-BA46-C202916724B5}" srcOrd="1" destOrd="1" presId="urn:microsoft.com/office/officeart/2005/8/layout/hProcess6"/>
    <dgm:cxn modelId="{57561A0A-4763-4163-8134-A891AE1B0904}" type="presOf" srcId="{AC9C1640-4487-48C8-B1CA-1D6E915B967D}" destId="{EA87954F-F53D-4A84-BAEC-5989A0A03000}" srcOrd="1" destOrd="2" presId="urn:microsoft.com/office/officeart/2005/8/layout/hProcess6"/>
    <dgm:cxn modelId="{792F8812-1DAA-4EF3-92C5-3D9771719265}" srcId="{2FB45F65-4E1D-4FD4-B493-9A1CEC7BAB65}" destId="{B3E38315-1C05-4383-9AAD-DC7C7D9F11D3}" srcOrd="0" destOrd="0" parTransId="{92298D4C-57CA-49E6-AF8F-255FC1228BAA}" sibTransId="{B7103B2C-41BA-425D-AEC6-FF0ED405C5CD}"/>
    <dgm:cxn modelId="{38EFDE15-F05E-4A4E-8385-E086132FCC72}" srcId="{754AE82E-1393-4772-8793-9D3C84ED88CE}" destId="{FA6DB2FB-629B-4D59-A6F8-46DC57005B9C}" srcOrd="0" destOrd="0" parTransId="{88A8B8A2-F340-48AD-95D8-B68D14019BD5}" sibTransId="{B3FFA8BC-4574-4A48-8F07-06A522F6AFE8}"/>
    <dgm:cxn modelId="{3C66151A-A642-4A57-B2C4-C58E1EF24E0D}" srcId="{754AE82E-1393-4772-8793-9D3C84ED88CE}" destId="{94A4C60F-D97D-4758-8A11-7AD311F0678A}" srcOrd="1" destOrd="0" parTransId="{C90A8621-AA91-4CAC-A4BF-0A727E1F6606}" sibTransId="{0F10F704-BCF1-44F2-BD4A-69F5585D74F5}"/>
    <dgm:cxn modelId="{A558121B-9B02-45F9-9841-A4162867A9F5}" type="presOf" srcId="{5C447E2A-DF17-4197-8426-4931DD450117}" destId="{773ED9B7-82B5-4496-9749-25E10AC57399}" srcOrd="0" destOrd="0" presId="urn:microsoft.com/office/officeart/2005/8/layout/hProcess6"/>
    <dgm:cxn modelId="{2EC7C81C-37CC-4954-B88D-ABE490E5452F}" srcId="{010AB377-D98B-46A6-87AE-0D591653899F}" destId="{CDD55AB2-BDD3-4EA5-9043-83B60BFB04C5}" srcOrd="1" destOrd="0" parTransId="{1F11064D-98DB-44AD-9BCC-BBD4AFAD910A}" sibTransId="{D4CCDEC8-F133-4C95-8C7C-63498A6489DE}"/>
    <dgm:cxn modelId="{A8D2AD1E-A213-4802-8F85-1AA2C5A1B960}" type="presOf" srcId="{7F9B15A3-7950-4557-A461-F8F900413A62}" destId="{30EB19DF-033B-461E-AA26-9436630A776C}" srcOrd="1" destOrd="1" presId="urn:microsoft.com/office/officeart/2005/8/layout/hProcess6"/>
    <dgm:cxn modelId="{A440FA23-ABFE-4BCA-B33C-0E5B33DB5753}" type="presOf" srcId="{AC9C1640-4487-48C8-B1CA-1D6E915B967D}" destId="{75CB6116-8300-4E47-9FA6-82E9FD110ACF}" srcOrd="0" destOrd="2" presId="urn:microsoft.com/office/officeart/2005/8/layout/hProcess6"/>
    <dgm:cxn modelId="{0F386027-AC6A-4504-AAE2-F7B105CC57C1}" type="presOf" srcId="{82204C8F-CA25-4092-AC43-058D57F75F90}" destId="{30EB19DF-033B-461E-AA26-9436630A776C}" srcOrd="1" destOrd="2" presId="urn:microsoft.com/office/officeart/2005/8/layout/hProcess6"/>
    <dgm:cxn modelId="{6AA37D28-C3CE-45CB-B830-F3A353C45F58}" type="presOf" srcId="{842DC5DB-54C1-4629-B05F-BAF8A6887D4E}" destId="{04207981-08EB-4238-B955-1756EDD0ABEA}" srcOrd="1" destOrd="1" presId="urn:microsoft.com/office/officeart/2005/8/layout/hProcess6"/>
    <dgm:cxn modelId="{C970CA2D-C5A0-4707-B4E5-C85AFDA65C0E}" type="presOf" srcId="{4C3BFCB0-C969-4E8B-9BE5-371DFBD92BDA}" destId="{AF33C224-F3B1-4C0E-9BC8-6D223F67D4CF}" srcOrd="0" destOrd="0" presId="urn:microsoft.com/office/officeart/2005/8/layout/hProcess6"/>
    <dgm:cxn modelId="{A49C792E-57C4-4365-A5A2-10974315F25A}" type="presOf" srcId="{7C6927DD-D8CC-42DD-8D0B-7B9CFF286E07}" destId="{045F28EE-7D94-45AD-93C1-B9B050D492D5}" srcOrd="0" destOrd="0" presId="urn:microsoft.com/office/officeart/2005/8/layout/hProcess6"/>
    <dgm:cxn modelId="{0B4F8837-84E4-4638-932B-E790A004C1B7}" type="presOf" srcId="{FA6DB2FB-629B-4D59-A6F8-46DC57005B9C}" destId="{700D4D69-2D98-479F-B534-B5BA3F67159A}" srcOrd="1" destOrd="0" presId="urn:microsoft.com/office/officeart/2005/8/layout/hProcess6"/>
    <dgm:cxn modelId="{132CFD3C-62F8-42F0-A9CE-976B9EF8FD14}" type="presOf" srcId="{644F9549-5127-4B2A-832B-1C5F8945E91E}" destId="{75CB6116-8300-4E47-9FA6-82E9FD110ACF}" srcOrd="0" destOrd="1" presId="urn:microsoft.com/office/officeart/2005/8/layout/hProcess6"/>
    <dgm:cxn modelId="{7804CD3D-CA3E-4419-B67C-7261CD81FDE6}" type="presOf" srcId="{842DC5DB-54C1-4629-B05F-BAF8A6887D4E}" destId="{045F28EE-7D94-45AD-93C1-B9B050D492D5}" srcOrd="0" destOrd="1" presId="urn:microsoft.com/office/officeart/2005/8/layout/hProcess6"/>
    <dgm:cxn modelId="{CFD21140-30DA-4A83-A94A-48F79FBC3010}" type="presOf" srcId="{2FB45F65-4E1D-4FD4-B493-9A1CEC7BAB65}" destId="{447A837F-0AA2-4EB7-B3BA-63DB229DCFF0}" srcOrd="0" destOrd="0" presId="urn:microsoft.com/office/officeart/2005/8/layout/hProcess6"/>
    <dgm:cxn modelId="{87EDF95F-BFAD-4E15-9D9D-9E8FB1140946}" type="presOf" srcId="{4C3BFCB0-C969-4E8B-9BE5-371DFBD92BDA}" destId="{008D638C-CBF4-4E0B-8154-52AC5ECB82B7}" srcOrd="1" destOrd="0" presId="urn:microsoft.com/office/officeart/2005/8/layout/hProcess6"/>
    <dgm:cxn modelId="{86982341-7644-4F1C-BD02-9C89E01944AA}" srcId="{69FB2FA9-0FD3-47AB-9069-9B486A29ACB4}" destId="{EBA6D1A5-0103-44DD-8AED-D97627B4C520}" srcOrd="0" destOrd="0" parTransId="{5BC43485-33EC-4432-8FE9-98803F670931}" sibTransId="{13FAD20D-5CF6-41BE-8A3D-37ED9B1710DA}"/>
    <dgm:cxn modelId="{CDD73B62-84E7-41FF-9A30-01A17847BFA6}" type="presOf" srcId="{69FB2FA9-0FD3-47AB-9069-9B486A29ACB4}" destId="{34D5A4EC-D933-480F-A052-498A881B77DF}" srcOrd="0" destOrd="0" presId="urn:microsoft.com/office/officeart/2005/8/layout/hProcess6"/>
    <dgm:cxn modelId="{74D35B42-083B-4461-9907-76CF954980A4}" type="presOf" srcId="{EE30862C-EE09-4D01-B33D-9A8ADF999978}" destId="{F973AFF1-3911-4D16-AAFF-408E260A682E}" srcOrd="0" destOrd="0" presId="urn:microsoft.com/office/officeart/2005/8/layout/hProcess6"/>
    <dgm:cxn modelId="{E497DE45-E39D-4088-A76B-B4CA2F622877}" type="presOf" srcId="{2891FC74-3AA1-4A17-BE8A-61A1A481A22A}" destId="{3603E7D4-EF8C-4563-BFB3-DB6AF2B20583}" srcOrd="0" destOrd="0" presId="urn:microsoft.com/office/officeart/2005/8/layout/hProcess6"/>
    <dgm:cxn modelId="{9C5BFC4C-5BEF-4083-BD49-A2F1156E3678}" srcId="{5C447E2A-DF17-4197-8426-4931DD450117}" destId="{AC9C1640-4487-48C8-B1CA-1D6E915B967D}" srcOrd="2" destOrd="0" parTransId="{E8B73F30-4B97-4530-87A0-9B9776E034F9}" sibTransId="{841C765C-06C7-4D73-9F3F-657B65C09C6E}"/>
    <dgm:cxn modelId="{F1DE2F6F-B282-4B34-AE45-DA5AC2DB8C20}" type="presOf" srcId="{7F9B15A3-7950-4557-A461-F8F900413A62}" destId="{C95A33C7-6182-4121-B2B2-33535424F7A1}" srcOrd="0" destOrd="1" presId="urn:microsoft.com/office/officeart/2005/8/layout/hProcess6"/>
    <dgm:cxn modelId="{AA01526F-6771-4713-B7EA-A5A0D8A4D269}" srcId="{8F72D9BC-C34E-4890-8E57-CCD3E8DDD076}" destId="{4C3BFCB0-C969-4E8B-9BE5-371DFBD92BDA}" srcOrd="0" destOrd="0" parTransId="{E9900DF9-FD7C-4299-9DA3-4EE95CD43CD9}" sibTransId="{63A1363A-7216-44F2-BFF0-8EE5A05C8496}"/>
    <dgm:cxn modelId="{12723451-E6D9-4ACE-88DA-F54964799C84}" type="presOf" srcId="{EBA6D1A5-0103-44DD-8AED-D97627B4C520}" destId="{30EB19DF-033B-461E-AA26-9436630A776C}" srcOrd="1" destOrd="0" presId="urn:microsoft.com/office/officeart/2005/8/layout/hProcess6"/>
    <dgm:cxn modelId="{C2347057-DC47-480B-8C89-0FA3DE590DFA}" type="presOf" srcId="{B3E38315-1C05-4383-9AAD-DC7C7D9F11D3}" destId="{2CF22FBB-A8C5-43F3-8D7A-0FDE66077F74}" srcOrd="1" destOrd="0" presId="urn:microsoft.com/office/officeart/2005/8/layout/hProcess6"/>
    <dgm:cxn modelId="{2FF17879-9F64-40DE-A368-ED47508238E4}" type="presOf" srcId="{FA6DB2FB-629B-4D59-A6F8-46DC57005B9C}" destId="{5433D9F3-05EE-4D98-BCFD-DFF58CA14BCA}" srcOrd="0" destOrd="0" presId="urn:microsoft.com/office/officeart/2005/8/layout/hProcess6"/>
    <dgm:cxn modelId="{6C499579-D841-4002-AE78-727110184654}" type="presOf" srcId="{AA6D04E5-8550-4515-866D-5FFD1C6BBC7D}" destId="{EA87954F-F53D-4A84-BAEC-5989A0A03000}" srcOrd="1" destOrd="0" presId="urn:microsoft.com/office/officeart/2005/8/layout/hProcess6"/>
    <dgm:cxn modelId="{96CCA659-4A7C-4EF3-9CDE-30D1834AF176}" srcId="{29009AEA-6CCE-4D26-A696-7971872E6215}" destId="{2FB45F65-4E1D-4FD4-B493-9A1CEC7BAB65}" srcOrd="6" destOrd="0" parTransId="{35FA34FE-C6FA-47EF-B4A2-916DEDC4BF60}" sibTransId="{105E0BA2-7439-41B8-B9F6-E40D0BBDC807}"/>
    <dgm:cxn modelId="{8D13DB7B-798E-48AD-A4FF-DF49B8A508A4}" type="presOf" srcId="{CDD55AB2-BDD3-4EA5-9043-83B60BFB04C5}" destId="{3603E7D4-EF8C-4563-BFB3-DB6AF2B20583}" srcOrd="0" destOrd="1" presId="urn:microsoft.com/office/officeart/2005/8/layout/hProcess6"/>
    <dgm:cxn modelId="{AECA7C84-E660-4560-B877-FEF3FFBA665D}" type="presOf" srcId="{94A4C60F-D97D-4758-8A11-7AD311F0678A}" destId="{700D4D69-2D98-479F-B534-B5BA3F67159A}" srcOrd="1" destOrd="1" presId="urn:microsoft.com/office/officeart/2005/8/layout/hProcess6"/>
    <dgm:cxn modelId="{4F2D3087-51F1-40EB-BB52-9DAFF2CEFE7B}" type="presOf" srcId="{38798199-8D45-46EB-9460-75E59ECCCEF9}" destId="{04207981-08EB-4238-B955-1756EDD0ABEA}" srcOrd="1" destOrd="2" presId="urn:microsoft.com/office/officeart/2005/8/layout/hProcess6"/>
    <dgm:cxn modelId="{EF1CDF89-8FDA-49E0-B3E0-71BB87DD5170}" srcId="{EE30862C-EE09-4D01-B33D-9A8ADF999978}" destId="{38798199-8D45-46EB-9460-75E59ECCCEF9}" srcOrd="2" destOrd="0" parTransId="{5249BFF9-0E65-47F9-ACD1-919D102D33A6}" sibTransId="{6B50A1AD-8032-492F-B8B2-EE37387D4900}"/>
    <dgm:cxn modelId="{1A7B278D-C406-4DA7-BAF1-8C0B2EFE9655}" type="presOf" srcId="{010AB377-D98B-46A6-87AE-0D591653899F}" destId="{F0659614-3430-4C5A-AF93-E2A89412AF68}" srcOrd="0" destOrd="0" presId="urn:microsoft.com/office/officeart/2005/8/layout/hProcess6"/>
    <dgm:cxn modelId="{B2EFB390-9217-454E-9709-730EEC8C45AB}" srcId="{EE30862C-EE09-4D01-B33D-9A8ADF999978}" destId="{842DC5DB-54C1-4629-B05F-BAF8A6887D4E}" srcOrd="1" destOrd="0" parTransId="{EE3CDCAD-8549-4E42-A3C2-1C2171F4C306}" sibTransId="{B9561FF6-34D5-4257-BD30-E6A2A462D730}"/>
    <dgm:cxn modelId="{93DB7D95-2250-4187-A517-B29F30B5C731}" srcId="{EE30862C-EE09-4D01-B33D-9A8ADF999978}" destId="{7C6927DD-D8CC-42DD-8D0B-7B9CFF286E07}" srcOrd="0" destOrd="0" parTransId="{D2F7AF07-A884-4EF3-AFDE-ABECF2B752D8}" sibTransId="{E59742E7-A6E5-472E-B2BE-BCB5D3692142}"/>
    <dgm:cxn modelId="{2961069A-9CC6-471C-9D33-D4637AE5482E}" srcId="{29009AEA-6CCE-4D26-A696-7971872E6215}" destId="{754AE82E-1393-4772-8793-9D3C84ED88CE}" srcOrd="2" destOrd="0" parTransId="{B04C159E-34B5-4674-A4B1-04DAA2C18E1A}" sibTransId="{197B5696-91E7-47BF-9902-81399AEF65D9}"/>
    <dgm:cxn modelId="{849A2AA3-4665-48CD-9190-EE10A39007EF}" type="presOf" srcId="{B3E38315-1C05-4383-9AAD-DC7C7D9F11D3}" destId="{0B1B9590-5225-4974-88C2-042886488D09}" srcOrd="0" destOrd="0" presId="urn:microsoft.com/office/officeart/2005/8/layout/hProcess6"/>
    <dgm:cxn modelId="{F53557A5-4B9F-43C9-ABD5-DA04F32D6110}" srcId="{010AB377-D98B-46A6-87AE-0D591653899F}" destId="{2891FC74-3AA1-4A17-BE8A-61A1A481A22A}" srcOrd="0" destOrd="0" parTransId="{7E657B14-3795-4258-A330-4B9C4431BC98}" sibTransId="{D07469A5-983A-4CA8-A9F0-C0A97914CC42}"/>
    <dgm:cxn modelId="{70077DA8-C85F-4DFE-B652-1F7050CCB1B5}" type="presOf" srcId="{EBA6D1A5-0103-44DD-8AED-D97627B4C520}" destId="{C95A33C7-6182-4121-B2B2-33535424F7A1}" srcOrd="0" destOrd="0" presId="urn:microsoft.com/office/officeart/2005/8/layout/hProcess6"/>
    <dgm:cxn modelId="{A75757AB-9E94-439F-A4D5-585104F6E6EB}" type="presOf" srcId="{AA6D04E5-8550-4515-866D-5FFD1C6BBC7D}" destId="{75CB6116-8300-4E47-9FA6-82E9FD110ACF}" srcOrd="0" destOrd="0" presId="urn:microsoft.com/office/officeart/2005/8/layout/hProcess6"/>
    <dgm:cxn modelId="{CA2831B1-DA30-488F-8AB5-5AA2F254A933}" type="presOf" srcId="{94A4C60F-D97D-4758-8A11-7AD311F0678A}" destId="{5433D9F3-05EE-4D98-BCFD-DFF58CA14BCA}" srcOrd="0" destOrd="1" presId="urn:microsoft.com/office/officeart/2005/8/layout/hProcess6"/>
    <dgm:cxn modelId="{49A09CB1-B14B-4B27-9A88-853A6F95768E}" type="presOf" srcId="{8F72D9BC-C34E-4890-8E57-CCD3E8DDD076}" destId="{2193EA6D-C62C-4A2A-984D-DA6EE31A63BB}" srcOrd="0" destOrd="0" presId="urn:microsoft.com/office/officeart/2005/8/layout/hProcess6"/>
    <dgm:cxn modelId="{3F2176BB-8B2F-49BA-BF60-A5E6BA849699}" type="presOf" srcId="{82204C8F-CA25-4092-AC43-058D57F75F90}" destId="{C95A33C7-6182-4121-B2B2-33535424F7A1}" srcOrd="0" destOrd="2" presId="urn:microsoft.com/office/officeart/2005/8/layout/hProcess6"/>
    <dgm:cxn modelId="{68AD02BE-2104-4789-839B-E4C40D861041}" type="presOf" srcId="{29009AEA-6CCE-4D26-A696-7971872E6215}" destId="{F59AABB1-A094-411D-9083-227E5531F033}" srcOrd="0" destOrd="0" presId="urn:microsoft.com/office/officeart/2005/8/layout/hProcess6"/>
    <dgm:cxn modelId="{566D84BF-140A-41A2-91BE-4771EE9E2445}" type="presOf" srcId="{38798199-8D45-46EB-9460-75E59ECCCEF9}" destId="{045F28EE-7D94-45AD-93C1-B9B050D492D5}" srcOrd="0" destOrd="2" presId="urn:microsoft.com/office/officeart/2005/8/layout/hProcess6"/>
    <dgm:cxn modelId="{40A2A4C6-A66A-4C67-A28D-A1ADCA612E4F}" srcId="{29009AEA-6CCE-4D26-A696-7971872E6215}" destId="{EE30862C-EE09-4D01-B33D-9A8ADF999978}" srcOrd="1" destOrd="0" parTransId="{31DA0465-8B68-4A4C-A9EA-A5499696DE5D}" sibTransId="{4E02070A-9EE2-4D02-99B6-4D51CD1D1E20}"/>
    <dgm:cxn modelId="{5B11BDC8-B62D-4B3D-83D5-883C007CF7C2}" type="presOf" srcId="{2891FC74-3AA1-4A17-BE8A-61A1A481A22A}" destId="{392ED102-BBD0-4AD2-BA46-C202916724B5}" srcOrd="1" destOrd="0" presId="urn:microsoft.com/office/officeart/2005/8/layout/hProcess6"/>
    <dgm:cxn modelId="{56A2CACF-82FE-4C3B-A808-1C2359DB0082}" type="presOf" srcId="{754AE82E-1393-4772-8793-9D3C84ED88CE}" destId="{6D2E450B-4DC7-4D88-B3CB-859A5389B24A}" srcOrd="0" destOrd="0" presId="urn:microsoft.com/office/officeart/2005/8/layout/hProcess6"/>
    <dgm:cxn modelId="{A50716D3-4D4C-4C93-9140-DDF900119085}" srcId="{29009AEA-6CCE-4D26-A696-7971872E6215}" destId="{69FB2FA9-0FD3-47AB-9069-9B486A29ACB4}" srcOrd="5" destOrd="0" parTransId="{8855F531-0C74-47C4-8FD5-985C91FC36C4}" sibTransId="{2FF0937F-FD08-44A1-B1A1-2C839659F6AF}"/>
    <dgm:cxn modelId="{905E2FD6-80DD-490D-ADC8-FC7F8D8E0901}" srcId="{5C447E2A-DF17-4197-8426-4931DD450117}" destId="{644F9549-5127-4B2A-832B-1C5F8945E91E}" srcOrd="1" destOrd="0" parTransId="{BB27F96E-AC0A-4129-BFA7-7E4E9852A0F1}" sibTransId="{5FDD4DFF-13B9-43AE-9143-1C66A0BBAF5C}"/>
    <dgm:cxn modelId="{B1B83FD6-CA70-4799-B5A8-70059B7FB5DB}" srcId="{69FB2FA9-0FD3-47AB-9069-9B486A29ACB4}" destId="{82204C8F-CA25-4092-AC43-058D57F75F90}" srcOrd="2" destOrd="0" parTransId="{E7C8C70B-CAA1-4DDB-ABC1-D43EFE04425B}" sibTransId="{EB530676-3A00-4317-BCF7-CA177B9098E2}"/>
    <dgm:cxn modelId="{6F617FDF-59EE-473C-A971-A28823BC5690}" srcId="{5C447E2A-DF17-4197-8426-4931DD450117}" destId="{AA6D04E5-8550-4515-866D-5FFD1C6BBC7D}" srcOrd="0" destOrd="0" parTransId="{72844EAB-44D1-4225-BABC-A0B105C303BF}" sibTransId="{50C048DB-0574-45B9-BE0D-BDED4ADD9CE0}"/>
    <dgm:cxn modelId="{1F2AA3DF-720D-4A4D-A4E8-E739905FCEDF}" srcId="{69FB2FA9-0FD3-47AB-9069-9B486A29ACB4}" destId="{7F9B15A3-7950-4557-A461-F8F900413A62}" srcOrd="1" destOrd="0" parTransId="{12F38E45-4300-48F2-BE96-CCD98ED68E22}" sibTransId="{50D92CB1-1F19-4CD2-9529-D1C86237F1D6}"/>
    <dgm:cxn modelId="{38D65CE3-D354-4D2C-97D9-C23938B4FECB}" srcId="{29009AEA-6CCE-4D26-A696-7971872E6215}" destId="{5C447E2A-DF17-4197-8426-4931DD450117}" srcOrd="3" destOrd="0" parTransId="{7863AF8B-DCBA-408A-8D08-F30F1742331E}" sibTransId="{864FD5A7-9434-486D-9517-D370FD8E8F25}"/>
    <dgm:cxn modelId="{751BBDEF-4F3B-4B1C-8B24-D1F67C8ABBBB}" type="presOf" srcId="{7C6927DD-D8CC-42DD-8D0B-7B9CFF286E07}" destId="{04207981-08EB-4238-B955-1756EDD0ABEA}" srcOrd="1" destOrd="0" presId="urn:microsoft.com/office/officeart/2005/8/layout/hProcess6"/>
    <dgm:cxn modelId="{6F3707F1-DA2A-44CB-BE48-708C2728E04E}" type="presOf" srcId="{644F9549-5127-4B2A-832B-1C5F8945E91E}" destId="{EA87954F-F53D-4A84-BAEC-5989A0A03000}" srcOrd="1" destOrd="1" presId="urn:microsoft.com/office/officeart/2005/8/layout/hProcess6"/>
    <dgm:cxn modelId="{FAA7CDF3-76ED-4D94-A705-29BD3EF3F094}" srcId="{29009AEA-6CCE-4D26-A696-7971872E6215}" destId="{8F72D9BC-C34E-4890-8E57-CCD3E8DDD076}" srcOrd="0" destOrd="0" parTransId="{0D061787-9691-4C52-B4A3-B77BE4B66D89}" sibTransId="{3163FE2A-80E8-4BC6-AB30-062FB24894BA}"/>
    <dgm:cxn modelId="{930FCCDF-72E1-4E54-B5A2-C7A3694F26CF}" type="presParOf" srcId="{F59AABB1-A094-411D-9083-227E5531F033}" destId="{B3CA3C89-BA47-4EEB-ACB8-BAE44DCBAEC0}" srcOrd="0" destOrd="0" presId="urn:microsoft.com/office/officeart/2005/8/layout/hProcess6"/>
    <dgm:cxn modelId="{CD3B7FE3-EF1C-4F23-8933-FE8B4EF108A0}" type="presParOf" srcId="{B3CA3C89-BA47-4EEB-ACB8-BAE44DCBAEC0}" destId="{5914E23F-7821-4AB6-B0F9-3AD47BC1189F}" srcOrd="0" destOrd="0" presId="urn:microsoft.com/office/officeart/2005/8/layout/hProcess6"/>
    <dgm:cxn modelId="{AAD1D5F0-90DF-44A5-AB5E-009C8034D625}" type="presParOf" srcId="{B3CA3C89-BA47-4EEB-ACB8-BAE44DCBAEC0}" destId="{AF33C224-F3B1-4C0E-9BC8-6D223F67D4CF}" srcOrd="1" destOrd="0" presId="urn:microsoft.com/office/officeart/2005/8/layout/hProcess6"/>
    <dgm:cxn modelId="{642A55A4-8533-4FE8-B595-D2B65D4A2C23}" type="presParOf" srcId="{B3CA3C89-BA47-4EEB-ACB8-BAE44DCBAEC0}" destId="{008D638C-CBF4-4E0B-8154-52AC5ECB82B7}" srcOrd="2" destOrd="0" presId="urn:microsoft.com/office/officeart/2005/8/layout/hProcess6"/>
    <dgm:cxn modelId="{0E0CEBC8-5297-4BA1-83CD-3388C6E488F4}" type="presParOf" srcId="{B3CA3C89-BA47-4EEB-ACB8-BAE44DCBAEC0}" destId="{2193EA6D-C62C-4A2A-984D-DA6EE31A63BB}" srcOrd="3" destOrd="0" presId="urn:microsoft.com/office/officeart/2005/8/layout/hProcess6"/>
    <dgm:cxn modelId="{F247E98F-CF94-4651-8BE9-AC9472F6A0E1}" type="presParOf" srcId="{F59AABB1-A094-411D-9083-227E5531F033}" destId="{DBA22926-1D61-47A7-A444-D84CF45123B7}" srcOrd="1" destOrd="0" presId="urn:microsoft.com/office/officeart/2005/8/layout/hProcess6"/>
    <dgm:cxn modelId="{D738E31D-EE7D-48B0-8ABA-4FA55A73912F}" type="presParOf" srcId="{F59AABB1-A094-411D-9083-227E5531F033}" destId="{36C545F7-2E83-475F-80C3-D30F66807777}" srcOrd="2" destOrd="0" presId="urn:microsoft.com/office/officeart/2005/8/layout/hProcess6"/>
    <dgm:cxn modelId="{1E13C366-26DE-4269-BC0E-E8882C7C7E2C}" type="presParOf" srcId="{36C545F7-2E83-475F-80C3-D30F66807777}" destId="{08F2F648-4538-4D52-83EC-05A935850A53}" srcOrd="0" destOrd="0" presId="urn:microsoft.com/office/officeart/2005/8/layout/hProcess6"/>
    <dgm:cxn modelId="{90539453-5F74-4E42-85D8-C59C538F478C}" type="presParOf" srcId="{36C545F7-2E83-475F-80C3-D30F66807777}" destId="{045F28EE-7D94-45AD-93C1-B9B050D492D5}" srcOrd="1" destOrd="0" presId="urn:microsoft.com/office/officeart/2005/8/layout/hProcess6"/>
    <dgm:cxn modelId="{9060F345-83B8-4494-9EC0-F2348AB6962C}" type="presParOf" srcId="{36C545F7-2E83-475F-80C3-D30F66807777}" destId="{04207981-08EB-4238-B955-1756EDD0ABEA}" srcOrd="2" destOrd="0" presId="urn:microsoft.com/office/officeart/2005/8/layout/hProcess6"/>
    <dgm:cxn modelId="{0F8C44DD-2557-4E86-B8CC-DB46E672649A}" type="presParOf" srcId="{36C545F7-2E83-475F-80C3-D30F66807777}" destId="{F973AFF1-3911-4D16-AAFF-408E260A682E}" srcOrd="3" destOrd="0" presId="urn:microsoft.com/office/officeart/2005/8/layout/hProcess6"/>
    <dgm:cxn modelId="{B4709604-2C5C-4CC4-B5D0-3B13E20EBD12}" type="presParOf" srcId="{F59AABB1-A094-411D-9083-227E5531F033}" destId="{99A9DF73-83D5-4F09-AEDA-9B788F304696}" srcOrd="3" destOrd="0" presId="urn:microsoft.com/office/officeart/2005/8/layout/hProcess6"/>
    <dgm:cxn modelId="{4CAC996C-A80D-4F03-B1C7-8153196CB155}" type="presParOf" srcId="{F59AABB1-A094-411D-9083-227E5531F033}" destId="{874E6183-CB36-40E1-918E-2CA37F3AC297}" srcOrd="4" destOrd="0" presId="urn:microsoft.com/office/officeart/2005/8/layout/hProcess6"/>
    <dgm:cxn modelId="{B2700739-CC0F-4A34-8F8B-5F171A02EBC4}" type="presParOf" srcId="{874E6183-CB36-40E1-918E-2CA37F3AC297}" destId="{4ACA05D4-578E-466D-806A-66389C29AF90}" srcOrd="0" destOrd="0" presId="urn:microsoft.com/office/officeart/2005/8/layout/hProcess6"/>
    <dgm:cxn modelId="{7F5CC991-3F77-4D3F-832B-33EBF2506893}" type="presParOf" srcId="{874E6183-CB36-40E1-918E-2CA37F3AC297}" destId="{5433D9F3-05EE-4D98-BCFD-DFF58CA14BCA}" srcOrd="1" destOrd="0" presId="urn:microsoft.com/office/officeart/2005/8/layout/hProcess6"/>
    <dgm:cxn modelId="{714D40F9-8A4C-4DCD-B757-472A4824601F}" type="presParOf" srcId="{874E6183-CB36-40E1-918E-2CA37F3AC297}" destId="{700D4D69-2D98-479F-B534-B5BA3F67159A}" srcOrd="2" destOrd="0" presId="urn:microsoft.com/office/officeart/2005/8/layout/hProcess6"/>
    <dgm:cxn modelId="{4E84A823-8F63-4E76-82CC-4F04E667E5D0}" type="presParOf" srcId="{874E6183-CB36-40E1-918E-2CA37F3AC297}" destId="{6D2E450B-4DC7-4D88-B3CB-859A5389B24A}" srcOrd="3" destOrd="0" presId="urn:microsoft.com/office/officeart/2005/8/layout/hProcess6"/>
    <dgm:cxn modelId="{9CBF307D-E9FF-41D7-80A5-1F285256E800}" type="presParOf" srcId="{F59AABB1-A094-411D-9083-227E5531F033}" destId="{8CFB0C7D-4B02-4E6E-8815-388A9C9530B2}" srcOrd="5" destOrd="0" presId="urn:microsoft.com/office/officeart/2005/8/layout/hProcess6"/>
    <dgm:cxn modelId="{67F1DFD8-66E8-45D8-8F10-678E3CB54A4E}" type="presParOf" srcId="{F59AABB1-A094-411D-9083-227E5531F033}" destId="{DA1F1D2C-D9AF-4395-8233-CC7FF3FD0ABD}" srcOrd="6" destOrd="0" presId="urn:microsoft.com/office/officeart/2005/8/layout/hProcess6"/>
    <dgm:cxn modelId="{C04E61C9-CAAD-40FC-9CC2-F115350231A9}" type="presParOf" srcId="{DA1F1D2C-D9AF-4395-8233-CC7FF3FD0ABD}" destId="{3876BB7C-ED33-4918-A6C5-1B8DD9696221}" srcOrd="0" destOrd="0" presId="urn:microsoft.com/office/officeart/2005/8/layout/hProcess6"/>
    <dgm:cxn modelId="{53F07B28-3C91-4E4B-8613-98CDAE3B9FBD}" type="presParOf" srcId="{DA1F1D2C-D9AF-4395-8233-CC7FF3FD0ABD}" destId="{75CB6116-8300-4E47-9FA6-82E9FD110ACF}" srcOrd="1" destOrd="0" presId="urn:microsoft.com/office/officeart/2005/8/layout/hProcess6"/>
    <dgm:cxn modelId="{1A428273-E5AE-48B3-9AF6-3E2F2496AAB5}" type="presParOf" srcId="{DA1F1D2C-D9AF-4395-8233-CC7FF3FD0ABD}" destId="{EA87954F-F53D-4A84-BAEC-5989A0A03000}" srcOrd="2" destOrd="0" presId="urn:microsoft.com/office/officeart/2005/8/layout/hProcess6"/>
    <dgm:cxn modelId="{01E4D8D0-194E-456E-B000-B8C9024722FD}" type="presParOf" srcId="{DA1F1D2C-D9AF-4395-8233-CC7FF3FD0ABD}" destId="{773ED9B7-82B5-4496-9749-25E10AC57399}" srcOrd="3" destOrd="0" presId="urn:microsoft.com/office/officeart/2005/8/layout/hProcess6"/>
    <dgm:cxn modelId="{AFC63699-D160-4A73-9F72-3DC854FFC2BB}" type="presParOf" srcId="{F59AABB1-A094-411D-9083-227E5531F033}" destId="{5A271E20-14C9-46C6-B90B-BC7406DE266E}" srcOrd="7" destOrd="0" presId="urn:microsoft.com/office/officeart/2005/8/layout/hProcess6"/>
    <dgm:cxn modelId="{468588D6-FB62-4E60-AAC8-E7A96F066EE5}" type="presParOf" srcId="{F59AABB1-A094-411D-9083-227E5531F033}" destId="{6D90E9C2-CA8E-48AC-8723-28E81BD98B82}" srcOrd="8" destOrd="0" presId="urn:microsoft.com/office/officeart/2005/8/layout/hProcess6"/>
    <dgm:cxn modelId="{82B91925-8188-4940-868D-F7D36F6EAC9F}" type="presParOf" srcId="{6D90E9C2-CA8E-48AC-8723-28E81BD98B82}" destId="{B9E89791-070B-4CEC-991E-78ACE6302025}" srcOrd="0" destOrd="0" presId="urn:microsoft.com/office/officeart/2005/8/layout/hProcess6"/>
    <dgm:cxn modelId="{1BCA8DD8-45C4-4D8C-94C7-D127CDBB6173}" type="presParOf" srcId="{6D90E9C2-CA8E-48AC-8723-28E81BD98B82}" destId="{3603E7D4-EF8C-4563-BFB3-DB6AF2B20583}" srcOrd="1" destOrd="0" presId="urn:microsoft.com/office/officeart/2005/8/layout/hProcess6"/>
    <dgm:cxn modelId="{98548443-E30F-4273-9EE2-007C2B13AE6E}" type="presParOf" srcId="{6D90E9C2-CA8E-48AC-8723-28E81BD98B82}" destId="{392ED102-BBD0-4AD2-BA46-C202916724B5}" srcOrd="2" destOrd="0" presId="urn:microsoft.com/office/officeart/2005/8/layout/hProcess6"/>
    <dgm:cxn modelId="{C5DE3672-8295-4198-AE38-7BA1E134C6CE}" type="presParOf" srcId="{6D90E9C2-CA8E-48AC-8723-28E81BD98B82}" destId="{F0659614-3430-4C5A-AF93-E2A89412AF68}" srcOrd="3" destOrd="0" presId="urn:microsoft.com/office/officeart/2005/8/layout/hProcess6"/>
    <dgm:cxn modelId="{B42EA394-7648-45DB-925A-2446C2E95D8D}" type="presParOf" srcId="{F59AABB1-A094-411D-9083-227E5531F033}" destId="{A9370C9B-1394-434D-A167-7BF9138BFA15}" srcOrd="9" destOrd="0" presId="urn:microsoft.com/office/officeart/2005/8/layout/hProcess6"/>
    <dgm:cxn modelId="{122305CF-67D6-4740-9418-1FC99D5D4519}" type="presParOf" srcId="{F59AABB1-A094-411D-9083-227E5531F033}" destId="{85B56C73-11D6-4FDA-B54F-161D7DC3DF3C}" srcOrd="10" destOrd="0" presId="urn:microsoft.com/office/officeart/2005/8/layout/hProcess6"/>
    <dgm:cxn modelId="{43BF48ED-FE63-4061-ADB9-898770E6E665}" type="presParOf" srcId="{85B56C73-11D6-4FDA-B54F-161D7DC3DF3C}" destId="{991372B4-C19D-46D7-83E2-EE6DBFA1812A}" srcOrd="0" destOrd="0" presId="urn:microsoft.com/office/officeart/2005/8/layout/hProcess6"/>
    <dgm:cxn modelId="{94E09279-5343-45D3-9EA2-C0CCC146C24E}" type="presParOf" srcId="{85B56C73-11D6-4FDA-B54F-161D7DC3DF3C}" destId="{C95A33C7-6182-4121-B2B2-33535424F7A1}" srcOrd="1" destOrd="0" presId="urn:microsoft.com/office/officeart/2005/8/layout/hProcess6"/>
    <dgm:cxn modelId="{1DFB8336-581D-4136-ABC4-B90B47E3F436}" type="presParOf" srcId="{85B56C73-11D6-4FDA-B54F-161D7DC3DF3C}" destId="{30EB19DF-033B-461E-AA26-9436630A776C}" srcOrd="2" destOrd="0" presId="urn:microsoft.com/office/officeart/2005/8/layout/hProcess6"/>
    <dgm:cxn modelId="{6022A1FD-9C85-4181-9B6D-39425EDCCFC2}" type="presParOf" srcId="{85B56C73-11D6-4FDA-B54F-161D7DC3DF3C}" destId="{34D5A4EC-D933-480F-A052-498A881B77DF}" srcOrd="3" destOrd="0" presId="urn:microsoft.com/office/officeart/2005/8/layout/hProcess6"/>
    <dgm:cxn modelId="{4B0CC353-6B65-4223-A991-8AFA5DED3EDF}" type="presParOf" srcId="{F59AABB1-A094-411D-9083-227E5531F033}" destId="{C146195B-7EAD-4F7F-B5F0-C4B222B0523F}" srcOrd="11" destOrd="0" presId="urn:microsoft.com/office/officeart/2005/8/layout/hProcess6"/>
    <dgm:cxn modelId="{BB30C144-13C3-4B2F-8206-974E5A55DD64}" type="presParOf" srcId="{F59AABB1-A094-411D-9083-227E5531F033}" destId="{F0EC0170-0959-4BBB-BAD5-CF7344EF6B12}" srcOrd="12" destOrd="0" presId="urn:microsoft.com/office/officeart/2005/8/layout/hProcess6"/>
    <dgm:cxn modelId="{7248C66C-0E07-412E-914A-302FBB93525C}" type="presParOf" srcId="{F0EC0170-0959-4BBB-BAD5-CF7344EF6B12}" destId="{068DED96-430D-4F39-9D78-B565E99BDF8D}" srcOrd="0" destOrd="0" presId="urn:microsoft.com/office/officeart/2005/8/layout/hProcess6"/>
    <dgm:cxn modelId="{DA0B0FF0-06F6-42B1-8195-3BE1E524482B}" type="presParOf" srcId="{F0EC0170-0959-4BBB-BAD5-CF7344EF6B12}" destId="{0B1B9590-5225-4974-88C2-042886488D09}" srcOrd="1" destOrd="0" presId="urn:microsoft.com/office/officeart/2005/8/layout/hProcess6"/>
    <dgm:cxn modelId="{A4AB470E-B1AD-4A44-A465-7A696D617122}" type="presParOf" srcId="{F0EC0170-0959-4BBB-BAD5-CF7344EF6B12}" destId="{2CF22FBB-A8C5-43F3-8D7A-0FDE66077F74}" srcOrd="2" destOrd="0" presId="urn:microsoft.com/office/officeart/2005/8/layout/hProcess6"/>
    <dgm:cxn modelId="{B75ABF01-5658-4C40-A584-6641CFF811E0}" type="presParOf" srcId="{F0EC0170-0959-4BBB-BAD5-CF7344EF6B12}" destId="{447A837F-0AA2-4EB7-B3BA-63DB229DCFF0}"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009AEA-6CCE-4D26-A696-7971872E6215}"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8F72D9BC-C34E-4890-8E57-CCD3E8DDD076}">
      <dgm:prSet phldrT="[Text]"/>
      <dgm:spPr/>
      <dgm:t>
        <a:bodyPr/>
        <a:lstStyle/>
        <a:p>
          <a:r>
            <a:rPr lang="en-US" dirty="0"/>
            <a:t>Project Scope</a:t>
          </a:r>
        </a:p>
      </dgm:t>
    </dgm:pt>
    <dgm:pt modelId="{0D061787-9691-4C52-B4A3-B77BE4B66D89}" type="parTrans" cxnId="{FAA7CDF3-76ED-4D94-A705-29BD3EF3F094}">
      <dgm:prSet/>
      <dgm:spPr/>
      <dgm:t>
        <a:bodyPr/>
        <a:lstStyle/>
        <a:p>
          <a:endParaRPr lang="en-US"/>
        </a:p>
      </dgm:t>
    </dgm:pt>
    <dgm:pt modelId="{3163FE2A-80E8-4BC6-AB30-062FB24894BA}" type="sibTrans" cxnId="{FAA7CDF3-76ED-4D94-A705-29BD3EF3F094}">
      <dgm:prSet/>
      <dgm:spPr/>
      <dgm:t>
        <a:bodyPr/>
        <a:lstStyle/>
        <a:p>
          <a:endParaRPr lang="en-US"/>
        </a:p>
      </dgm:t>
    </dgm:pt>
    <dgm:pt modelId="{4C3BFCB0-C969-4E8B-9BE5-371DFBD92BDA}">
      <dgm:prSet phldrT="[Text]"/>
      <dgm:spPr/>
      <dgm:t>
        <a:bodyPr/>
        <a:lstStyle/>
        <a:p>
          <a:r>
            <a:rPr lang="en-US" dirty="0"/>
            <a:t>NCAA March Madness Predictions</a:t>
          </a:r>
        </a:p>
      </dgm:t>
    </dgm:pt>
    <dgm:pt modelId="{E9900DF9-FD7C-4299-9DA3-4EE95CD43CD9}" type="parTrans" cxnId="{AA01526F-6771-4713-B7EA-A5A0D8A4D269}">
      <dgm:prSet/>
      <dgm:spPr/>
      <dgm:t>
        <a:bodyPr/>
        <a:lstStyle/>
        <a:p>
          <a:endParaRPr lang="en-US"/>
        </a:p>
      </dgm:t>
    </dgm:pt>
    <dgm:pt modelId="{63A1363A-7216-44F2-BFF0-8EE5A05C8496}" type="sibTrans" cxnId="{AA01526F-6771-4713-B7EA-A5A0D8A4D269}">
      <dgm:prSet/>
      <dgm:spPr/>
      <dgm:t>
        <a:bodyPr/>
        <a:lstStyle/>
        <a:p>
          <a:endParaRPr lang="en-US"/>
        </a:p>
      </dgm:t>
    </dgm:pt>
    <dgm:pt modelId="{EE30862C-EE09-4D01-B33D-9A8ADF999978}">
      <dgm:prSet phldrT="[Text]"/>
      <dgm:spPr/>
      <dgm:t>
        <a:bodyPr/>
        <a:lstStyle/>
        <a:p>
          <a:r>
            <a:rPr lang="en-US" dirty="0"/>
            <a:t>Data Preparation</a:t>
          </a:r>
        </a:p>
      </dgm:t>
    </dgm:pt>
    <dgm:pt modelId="{31DA0465-8B68-4A4C-A9EA-A5499696DE5D}" type="parTrans" cxnId="{40A2A4C6-A66A-4C67-A28D-A1ADCA612E4F}">
      <dgm:prSet/>
      <dgm:spPr/>
      <dgm:t>
        <a:bodyPr/>
        <a:lstStyle/>
        <a:p>
          <a:endParaRPr lang="en-US"/>
        </a:p>
      </dgm:t>
    </dgm:pt>
    <dgm:pt modelId="{4E02070A-9EE2-4D02-99B6-4D51CD1D1E20}" type="sibTrans" cxnId="{40A2A4C6-A66A-4C67-A28D-A1ADCA612E4F}">
      <dgm:prSet/>
      <dgm:spPr/>
      <dgm:t>
        <a:bodyPr/>
        <a:lstStyle/>
        <a:p>
          <a:endParaRPr lang="en-US"/>
        </a:p>
      </dgm:t>
    </dgm:pt>
    <dgm:pt modelId="{7C6927DD-D8CC-42DD-8D0B-7B9CFF286E07}">
      <dgm:prSet phldrT="[Text]"/>
      <dgm:spPr/>
      <dgm:t>
        <a:bodyPr/>
        <a:lstStyle/>
        <a:p>
          <a:r>
            <a:rPr lang="en-US" dirty="0"/>
            <a:t>Sources</a:t>
          </a:r>
        </a:p>
      </dgm:t>
    </dgm:pt>
    <dgm:pt modelId="{D2F7AF07-A884-4EF3-AFDE-ABECF2B752D8}" type="parTrans" cxnId="{93DB7D95-2250-4187-A517-B29F30B5C731}">
      <dgm:prSet/>
      <dgm:spPr/>
      <dgm:t>
        <a:bodyPr/>
        <a:lstStyle/>
        <a:p>
          <a:endParaRPr lang="en-US"/>
        </a:p>
      </dgm:t>
    </dgm:pt>
    <dgm:pt modelId="{E59742E7-A6E5-472E-B2BE-BCB5D3692142}" type="sibTrans" cxnId="{93DB7D95-2250-4187-A517-B29F30B5C731}">
      <dgm:prSet/>
      <dgm:spPr/>
      <dgm:t>
        <a:bodyPr/>
        <a:lstStyle/>
        <a:p>
          <a:endParaRPr lang="en-US"/>
        </a:p>
      </dgm:t>
    </dgm:pt>
    <dgm:pt modelId="{842DC5DB-54C1-4629-B05F-BAF8A6887D4E}">
      <dgm:prSet phldrT="[Text]"/>
      <dgm:spPr/>
      <dgm:t>
        <a:bodyPr/>
        <a:lstStyle/>
        <a:p>
          <a:r>
            <a:rPr lang="en-US" dirty="0"/>
            <a:t>Processing</a:t>
          </a:r>
        </a:p>
      </dgm:t>
    </dgm:pt>
    <dgm:pt modelId="{EE3CDCAD-8549-4E42-A3C2-1C2171F4C306}" type="parTrans" cxnId="{B2EFB390-9217-454E-9709-730EEC8C45AB}">
      <dgm:prSet/>
      <dgm:spPr/>
      <dgm:t>
        <a:bodyPr/>
        <a:lstStyle/>
        <a:p>
          <a:endParaRPr lang="en-US"/>
        </a:p>
      </dgm:t>
    </dgm:pt>
    <dgm:pt modelId="{B9561FF6-34D5-4257-BD30-E6A2A462D730}" type="sibTrans" cxnId="{B2EFB390-9217-454E-9709-730EEC8C45AB}">
      <dgm:prSet/>
      <dgm:spPr/>
      <dgm:t>
        <a:bodyPr/>
        <a:lstStyle/>
        <a:p>
          <a:endParaRPr lang="en-US"/>
        </a:p>
      </dgm:t>
    </dgm:pt>
    <dgm:pt modelId="{38798199-8D45-46EB-9460-75E59ECCCEF9}">
      <dgm:prSet phldrT="[Text]"/>
      <dgm:spPr/>
      <dgm:t>
        <a:bodyPr/>
        <a:lstStyle/>
        <a:p>
          <a:r>
            <a:rPr lang="en-US" dirty="0"/>
            <a:t>Feature Engineering</a:t>
          </a:r>
        </a:p>
      </dgm:t>
    </dgm:pt>
    <dgm:pt modelId="{5249BFF9-0E65-47F9-ACD1-919D102D33A6}" type="parTrans" cxnId="{EF1CDF89-8FDA-49E0-B3E0-71BB87DD5170}">
      <dgm:prSet/>
      <dgm:spPr/>
      <dgm:t>
        <a:bodyPr/>
        <a:lstStyle/>
        <a:p>
          <a:endParaRPr lang="en-US"/>
        </a:p>
      </dgm:t>
    </dgm:pt>
    <dgm:pt modelId="{6B50A1AD-8032-492F-B8B2-EE37387D4900}" type="sibTrans" cxnId="{EF1CDF89-8FDA-49E0-B3E0-71BB87DD5170}">
      <dgm:prSet/>
      <dgm:spPr/>
      <dgm:t>
        <a:bodyPr/>
        <a:lstStyle/>
        <a:p>
          <a:endParaRPr lang="en-US"/>
        </a:p>
      </dgm:t>
    </dgm:pt>
    <dgm:pt modelId="{754AE82E-1393-4772-8793-9D3C84ED88CE}">
      <dgm:prSet phldrT="[Text]"/>
      <dgm:spPr/>
      <dgm:t>
        <a:bodyPr/>
        <a:lstStyle/>
        <a:p>
          <a:r>
            <a:rPr lang="en-US" dirty="0"/>
            <a:t>Data Exploration</a:t>
          </a:r>
        </a:p>
      </dgm:t>
    </dgm:pt>
    <dgm:pt modelId="{B04C159E-34B5-4674-A4B1-04DAA2C18E1A}" type="parTrans" cxnId="{2961069A-9CC6-471C-9D33-D4637AE5482E}">
      <dgm:prSet/>
      <dgm:spPr/>
      <dgm:t>
        <a:bodyPr/>
        <a:lstStyle/>
        <a:p>
          <a:endParaRPr lang="en-US"/>
        </a:p>
      </dgm:t>
    </dgm:pt>
    <dgm:pt modelId="{197B5696-91E7-47BF-9902-81399AEF65D9}" type="sibTrans" cxnId="{2961069A-9CC6-471C-9D33-D4637AE5482E}">
      <dgm:prSet/>
      <dgm:spPr/>
      <dgm:t>
        <a:bodyPr/>
        <a:lstStyle/>
        <a:p>
          <a:endParaRPr lang="en-US"/>
        </a:p>
      </dgm:t>
    </dgm:pt>
    <dgm:pt modelId="{FA6DB2FB-629B-4D59-A6F8-46DC57005B9C}">
      <dgm:prSet phldrT="[Text]"/>
      <dgm:spPr/>
      <dgm:t>
        <a:bodyPr/>
        <a:lstStyle/>
        <a:p>
          <a:r>
            <a:rPr lang="en-US" dirty="0"/>
            <a:t>Stats Distributions</a:t>
          </a:r>
        </a:p>
      </dgm:t>
    </dgm:pt>
    <dgm:pt modelId="{88A8B8A2-F340-48AD-95D8-B68D14019BD5}" type="parTrans" cxnId="{38EFDE15-F05E-4A4E-8385-E086132FCC72}">
      <dgm:prSet/>
      <dgm:spPr/>
      <dgm:t>
        <a:bodyPr/>
        <a:lstStyle/>
        <a:p>
          <a:endParaRPr lang="en-US"/>
        </a:p>
      </dgm:t>
    </dgm:pt>
    <dgm:pt modelId="{B3FFA8BC-4574-4A48-8F07-06A522F6AFE8}" type="sibTrans" cxnId="{38EFDE15-F05E-4A4E-8385-E086132FCC72}">
      <dgm:prSet/>
      <dgm:spPr/>
      <dgm:t>
        <a:bodyPr/>
        <a:lstStyle/>
        <a:p>
          <a:endParaRPr lang="en-US"/>
        </a:p>
      </dgm:t>
    </dgm:pt>
    <dgm:pt modelId="{94A4C60F-D97D-4758-8A11-7AD311F0678A}">
      <dgm:prSet phldrT="[Text]"/>
      <dgm:spPr/>
      <dgm:t>
        <a:bodyPr/>
        <a:lstStyle/>
        <a:p>
          <a:r>
            <a:rPr lang="en-US" dirty="0"/>
            <a:t>PCA</a:t>
          </a:r>
        </a:p>
      </dgm:t>
    </dgm:pt>
    <dgm:pt modelId="{C90A8621-AA91-4CAC-A4BF-0A727E1F6606}" type="parTrans" cxnId="{3C66151A-A642-4A57-B2C4-C58E1EF24E0D}">
      <dgm:prSet/>
      <dgm:spPr/>
      <dgm:t>
        <a:bodyPr/>
        <a:lstStyle/>
        <a:p>
          <a:endParaRPr lang="en-US"/>
        </a:p>
      </dgm:t>
    </dgm:pt>
    <dgm:pt modelId="{0F10F704-BCF1-44F2-BD4A-69F5585D74F5}" type="sibTrans" cxnId="{3C66151A-A642-4A57-B2C4-C58E1EF24E0D}">
      <dgm:prSet/>
      <dgm:spPr/>
      <dgm:t>
        <a:bodyPr/>
        <a:lstStyle/>
        <a:p>
          <a:endParaRPr lang="en-US"/>
        </a:p>
      </dgm:t>
    </dgm:pt>
    <dgm:pt modelId="{5C447E2A-DF17-4197-8426-4931DD450117}">
      <dgm:prSet phldrT="[Text]"/>
      <dgm:spPr/>
      <dgm:t>
        <a:bodyPr/>
        <a:lstStyle/>
        <a:p>
          <a:r>
            <a:rPr lang="en-US" dirty="0"/>
            <a:t>Baseline Modeling</a:t>
          </a:r>
        </a:p>
      </dgm:t>
    </dgm:pt>
    <dgm:pt modelId="{7863AF8B-DCBA-408A-8D08-F30F1742331E}" type="parTrans" cxnId="{38D65CE3-D354-4D2C-97D9-C23938B4FECB}">
      <dgm:prSet/>
      <dgm:spPr/>
      <dgm:t>
        <a:bodyPr/>
        <a:lstStyle/>
        <a:p>
          <a:endParaRPr lang="en-US"/>
        </a:p>
      </dgm:t>
    </dgm:pt>
    <dgm:pt modelId="{864FD5A7-9434-486D-9517-D370FD8E8F25}" type="sibTrans" cxnId="{38D65CE3-D354-4D2C-97D9-C23938B4FECB}">
      <dgm:prSet/>
      <dgm:spPr/>
      <dgm:t>
        <a:bodyPr/>
        <a:lstStyle/>
        <a:p>
          <a:endParaRPr lang="en-US"/>
        </a:p>
      </dgm:t>
    </dgm:pt>
    <dgm:pt modelId="{AA6D04E5-8550-4515-866D-5FFD1C6BBC7D}">
      <dgm:prSet phldrT="[Text]"/>
      <dgm:spPr/>
      <dgm:t>
        <a:bodyPr/>
        <a:lstStyle/>
        <a:p>
          <a:r>
            <a:rPr lang="en-US" dirty="0"/>
            <a:t>Simple Logit</a:t>
          </a:r>
        </a:p>
      </dgm:t>
    </dgm:pt>
    <dgm:pt modelId="{72844EAB-44D1-4225-BABC-A0B105C303BF}" type="parTrans" cxnId="{6F617FDF-59EE-473C-A971-A28823BC5690}">
      <dgm:prSet/>
      <dgm:spPr/>
      <dgm:t>
        <a:bodyPr/>
        <a:lstStyle/>
        <a:p>
          <a:endParaRPr lang="en-US"/>
        </a:p>
      </dgm:t>
    </dgm:pt>
    <dgm:pt modelId="{50C048DB-0574-45B9-BE0D-BDED4ADD9CE0}" type="sibTrans" cxnId="{6F617FDF-59EE-473C-A971-A28823BC5690}">
      <dgm:prSet/>
      <dgm:spPr/>
      <dgm:t>
        <a:bodyPr/>
        <a:lstStyle/>
        <a:p>
          <a:endParaRPr lang="en-US"/>
        </a:p>
      </dgm:t>
    </dgm:pt>
    <dgm:pt modelId="{644F9549-5127-4B2A-832B-1C5F8945E91E}">
      <dgm:prSet phldrT="[Text]"/>
      <dgm:spPr/>
      <dgm:t>
        <a:bodyPr/>
        <a:lstStyle/>
        <a:p>
          <a:r>
            <a:rPr lang="en-US" dirty="0"/>
            <a:t>Massive </a:t>
          </a:r>
          <a:r>
            <a:rPr lang="en-US" dirty="0" err="1"/>
            <a:t>Probit</a:t>
          </a:r>
          <a:endParaRPr lang="en-US" dirty="0"/>
        </a:p>
      </dgm:t>
    </dgm:pt>
    <dgm:pt modelId="{BB27F96E-AC0A-4129-BFA7-7E4E9852A0F1}" type="parTrans" cxnId="{905E2FD6-80DD-490D-ADC8-FC7F8D8E0901}">
      <dgm:prSet/>
      <dgm:spPr/>
      <dgm:t>
        <a:bodyPr/>
        <a:lstStyle/>
        <a:p>
          <a:endParaRPr lang="en-US"/>
        </a:p>
      </dgm:t>
    </dgm:pt>
    <dgm:pt modelId="{5FDD4DFF-13B9-43AE-9143-1C66A0BBAF5C}" type="sibTrans" cxnId="{905E2FD6-80DD-490D-ADC8-FC7F8D8E0901}">
      <dgm:prSet/>
      <dgm:spPr/>
      <dgm:t>
        <a:bodyPr/>
        <a:lstStyle/>
        <a:p>
          <a:endParaRPr lang="en-US"/>
        </a:p>
      </dgm:t>
    </dgm:pt>
    <dgm:pt modelId="{AC9C1640-4487-48C8-B1CA-1D6E915B967D}">
      <dgm:prSet phldrT="[Text]"/>
      <dgm:spPr/>
      <dgm:t>
        <a:bodyPr/>
        <a:lstStyle/>
        <a:p>
          <a:r>
            <a:rPr lang="en-US" dirty="0"/>
            <a:t>ESPN Predictions</a:t>
          </a:r>
        </a:p>
      </dgm:t>
    </dgm:pt>
    <dgm:pt modelId="{E8B73F30-4B97-4530-87A0-9B9776E034F9}" type="parTrans" cxnId="{9C5BFC4C-5BEF-4083-BD49-A2F1156E3678}">
      <dgm:prSet/>
      <dgm:spPr/>
      <dgm:t>
        <a:bodyPr/>
        <a:lstStyle/>
        <a:p>
          <a:endParaRPr lang="en-US"/>
        </a:p>
      </dgm:t>
    </dgm:pt>
    <dgm:pt modelId="{841C765C-06C7-4D73-9F3F-657B65C09C6E}" type="sibTrans" cxnId="{9C5BFC4C-5BEF-4083-BD49-A2F1156E3678}">
      <dgm:prSet/>
      <dgm:spPr/>
      <dgm:t>
        <a:bodyPr/>
        <a:lstStyle/>
        <a:p>
          <a:endParaRPr lang="en-US"/>
        </a:p>
      </dgm:t>
    </dgm:pt>
    <dgm:pt modelId="{010AB377-D98B-46A6-87AE-0D591653899F}">
      <dgm:prSet phldrT="[Text]"/>
      <dgm:spPr/>
      <dgm:t>
        <a:bodyPr/>
        <a:lstStyle/>
        <a:p>
          <a:r>
            <a:rPr lang="en-US" dirty="0"/>
            <a:t>Feature Selection</a:t>
          </a:r>
        </a:p>
      </dgm:t>
    </dgm:pt>
    <dgm:pt modelId="{9D567716-E733-4EC9-A86E-84307DACB5DC}" type="parTrans" cxnId="{D9522B00-A6F2-4FF2-A343-1D080A578234}">
      <dgm:prSet/>
      <dgm:spPr/>
      <dgm:t>
        <a:bodyPr/>
        <a:lstStyle/>
        <a:p>
          <a:endParaRPr lang="en-US"/>
        </a:p>
      </dgm:t>
    </dgm:pt>
    <dgm:pt modelId="{249D0763-AA3B-4E2E-98BF-E25E28E15778}" type="sibTrans" cxnId="{D9522B00-A6F2-4FF2-A343-1D080A578234}">
      <dgm:prSet/>
      <dgm:spPr/>
      <dgm:t>
        <a:bodyPr/>
        <a:lstStyle/>
        <a:p>
          <a:endParaRPr lang="en-US"/>
        </a:p>
      </dgm:t>
    </dgm:pt>
    <dgm:pt modelId="{2891FC74-3AA1-4A17-BE8A-61A1A481A22A}">
      <dgm:prSet phldrT="[Text]"/>
      <dgm:spPr/>
      <dgm:t>
        <a:bodyPr/>
        <a:lstStyle/>
        <a:p>
          <a:r>
            <a:rPr lang="en-US" dirty="0"/>
            <a:t>Stepwise Regression</a:t>
          </a:r>
        </a:p>
      </dgm:t>
    </dgm:pt>
    <dgm:pt modelId="{7E657B14-3795-4258-A330-4B9C4431BC98}" type="parTrans" cxnId="{F53557A5-4B9F-43C9-ABD5-DA04F32D6110}">
      <dgm:prSet/>
      <dgm:spPr/>
      <dgm:t>
        <a:bodyPr/>
        <a:lstStyle/>
        <a:p>
          <a:endParaRPr lang="en-US"/>
        </a:p>
      </dgm:t>
    </dgm:pt>
    <dgm:pt modelId="{D07469A5-983A-4CA8-A9F0-C0A97914CC42}" type="sibTrans" cxnId="{F53557A5-4B9F-43C9-ABD5-DA04F32D6110}">
      <dgm:prSet/>
      <dgm:spPr/>
      <dgm:t>
        <a:bodyPr/>
        <a:lstStyle/>
        <a:p>
          <a:endParaRPr lang="en-US"/>
        </a:p>
      </dgm:t>
    </dgm:pt>
    <dgm:pt modelId="{CDD55AB2-BDD3-4EA5-9043-83B60BFB04C5}">
      <dgm:prSet phldrT="[Text]"/>
      <dgm:spPr/>
      <dgm:t>
        <a:bodyPr/>
        <a:lstStyle/>
        <a:p>
          <a:r>
            <a:rPr lang="en-US" dirty="0"/>
            <a:t>LASSO</a:t>
          </a:r>
        </a:p>
      </dgm:t>
    </dgm:pt>
    <dgm:pt modelId="{1F11064D-98DB-44AD-9BCC-BBD4AFAD910A}" type="parTrans" cxnId="{2EC7C81C-37CC-4954-B88D-ABE490E5452F}">
      <dgm:prSet/>
      <dgm:spPr/>
      <dgm:t>
        <a:bodyPr/>
        <a:lstStyle/>
        <a:p>
          <a:endParaRPr lang="en-US"/>
        </a:p>
      </dgm:t>
    </dgm:pt>
    <dgm:pt modelId="{D4CCDEC8-F133-4C95-8C7C-63498A6489DE}" type="sibTrans" cxnId="{2EC7C81C-37CC-4954-B88D-ABE490E5452F}">
      <dgm:prSet/>
      <dgm:spPr/>
      <dgm:t>
        <a:bodyPr/>
        <a:lstStyle/>
        <a:p>
          <a:endParaRPr lang="en-US"/>
        </a:p>
      </dgm:t>
    </dgm:pt>
    <dgm:pt modelId="{69FB2FA9-0FD3-47AB-9069-9B486A29ACB4}">
      <dgm:prSet phldrT="[Text]"/>
      <dgm:spPr/>
      <dgm:t>
        <a:bodyPr/>
        <a:lstStyle/>
        <a:p>
          <a:r>
            <a:rPr lang="en-US" dirty="0"/>
            <a:t>Modeling</a:t>
          </a:r>
        </a:p>
      </dgm:t>
    </dgm:pt>
    <dgm:pt modelId="{8855F531-0C74-47C4-8FD5-985C91FC36C4}" type="parTrans" cxnId="{A50716D3-4D4C-4C93-9140-DDF900119085}">
      <dgm:prSet/>
      <dgm:spPr/>
      <dgm:t>
        <a:bodyPr/>
        <a:lstStyle/>
        <a:p>
          <a:endParaRPr lang="en-US"/>
        </a:p>
      </dgm:t>
    </dgm:pt>
    <dgm:pt modelId="{2FF0937F-FD08-44A1-B1A1-2C839659F6AF}" type="sibTrans" cxnId="{A50716D3-4D4C-4C93-9140-DDF900119085}">
      <dgm:prSet/>
      <dgm:spPr/>
      <dgm:t>
        <a:bodyPr/>
        <a:lstStyle/>
        <a:p>
          <a:endParaRPr lang="en-US"/>
        </a:p>
      </dgm:t>
    </dgm:pt>
    <dgm:pt modelId="{EBA6D1A5-0103-44DD-8AED-D97627B4C520}">
      <dgm:prSet phldrT="[Text]"/>
      <dgm:spPr/>
      <dgm:t>
        <a:bodyPr/>
        <a:lstStyle/>
        <a:p>
          <a:r>
            <a:rPr lang="en-US" dirty="0" err="1"/>
            <a:t>Probit</a:t>
          </a:r>
          <a:r>
            <a:rPr lang="en-US" dirty="0"/>
            <a:t> with Selected Features</a:t>
          </a:r>
        </a:p>
      </dgm:t>
    </dgm:pt>
    <dgm:pt modelId="{5BC43485-33EC-4432-8FE9-98803F670931}" type="parTrans" cxnId="{86982341-7644-4F1C-BD02-9C89E01944AA}">
      <dgm:prSet/>
      <dgm:spPr/>
      <dgm:t>
        <a:bodyPr/>
        <a:lstStyle/>
        <a:p>
          <a:endParaRPr lang="en-US"/>
        </a:p>
      </dgm:t>
    </dgm:pt>
    <dgm:pt modelId="{13FAD20D-5CF6-41BE-8A3D-37ED9B1710DA}" type="sibTrans" cxnId="{86982341-7644-4F1C-BD02-9C89E01944AA}">
      <dgm:prSet/>
      <dgm:spPr/>
      <dgm:t>
        <a:bodyPr/>
        <a:lstStyle/>
        <a:p>
          <a:endParaRPr lang="en-US"/>
        </a:p>
      </dgm:t>
    </dgm:pt>
    <dgm:pt modelId="{7F9B15A3-7950-4557-A461-F8F900413A62}">
      <dgm:prSet phldrT="[Text]"/>
      <dgm:spPr/>
      <dgm:t>
        <a:bodyPr/>
        <a:lstStyle/>
        <a:p>
          <a:r>
            <a:rPr lang="en-US" dirty="0"/>
            <a:t>Decision Trees</a:t>
          </a:r>
        </a:p>
      </dgm:t>
    </dgm:pt>
    <dgm:pt modelId="{12F38E45-4300-48F2-BE96-CCD98ED68E22}" type="parTrans" cxnId="{1F2AA3DF-720D-4A4D-A4E8-E739905FCEDF}">
      <dgm:prSet/>
      <dgm:spPr/>
      <dgm:t>
        <a:bodyPr/>
        <a:lstStyle/>
        <a:p>
          <a:endParaRPr lang="en-US"/>
        </a:p>
      </dgm:t>
    </dgm:pt>
    <dgm:pt modelId="{50D92CB1-1F19-4CD2-9529-D1C86237F1D6}" type="sibTrans" cxnId="{1F2AA3DF-720D-4A4D-A4E8-E739905FCEDF}">
      <dgm:prSet/>
      <dgm:spPr/>
      <dgm:t>
        <a:bodyPr/>
        <a:lstStyle/>
        <a:p>
          <a:endParaRPr lang="en-US"/>
        </a:p>
      </dgm:t>
    </dgm:pt>
    <dgm:pt modelId="{82204C8F-CA25-4092-AC43-058D57F75F90}">
      <dgm:prSet phldrT="[Text]"/>
      <dgm:spPr/>
      <dgm:t>
        <a:bodyPr/>
        <a:lstStyle/>
        <a:p>
          <a:r>
            <a:rPr lang="en-US" dirty="0"/>
            <a:t>Aggregate Model</a:t>
          </a:r>
        </a:p>
      </dgm:t>
    </dgm:pt>
    <dgm:pt modelId="{E7C8C70B-CAA1-4DDB-ABC1-D43EFE04425B}" type="parTrans" cxnId="{B1B83FD6-CA70-4799-B5A8-70059B7FB5DB}">
      <dgm:prSet/>
      <dgm:spPr/>
      <dgm:t>
        <a:bodyPr/>
        <a:lstStyle/>
        <a:p>
          <a:endParaRPr lang="en-US"/>
        </a:p>
      </dgm:t>
    </dgm:pt>
    <dgm:pt modelId="{EB530676-3A00-4317-BCF7-CA177B9098E2}" type="sibTrans" cxnId="{B1B83FD6-CA70-4799-B5A8-70059B7FB5DB}">
      <dgm:prSet/>
      <dgm:spPr/>
      <dgm:t>
        <a:bodyPr/>
        <a:lstStyle/>
        <a:p>
          <a:endParaRPr lang="en-US"/>
        </a:p>
      </dgm:t>
    </dgm:pt>
    <dgm:pt modelId="{2FB45F65-4E1D-4FD4-B493-9A1CEC7BAB65}">
      <dgm:prSet phldrT="[Text]"/>
      <dgm:spPr/>
      <dgm:t>
        <a:bodyPr/>
        <a:lstStyle/>
        <a:p>
          <a:r>
            <a:rPr lang="en-US" dirty="0"/>
            <a:t>Final Results and Conclusions</a:t>
          </a:r>
        </a:p>
      </dgm:t>
    </dgm:pt>
    <dgm:pt modelId="{35FA34FE-C6FA-47EF-B4A2-916DEDC4BF60}" type="parTrans" cxnId="{96CCA659-4A7C-4EF3-9CDE-30D1834AF176}">
      <dgm:prSet/>
      <dgm:spPr/>
      <dgm:t>
        <a:bodyPr/>
        <a:lstStyle/>
        <a:p>
          <a:endParaRPr lang="en-US"/>
        </a:p>
      </dgm:t>
    </dgm:pt>
    <dgm:pt modelId="{105E0BA2-7439-41B8-B9F6-E40D0BBDC807}" type="sibTrans" cxnId="{96CCA659-4A7C-4EF3-9CDE-30D1834AF176}">
      <dgm:prSet/>
      <dgm:spPr/>
      <dgm:t>
        <a:bodyPr/>
        <a:lstStyle/>
        <a:p>
          <a:endParaRPr lang="en-US"/>
        </a:p>
      </dgm:t>
    </dgm:pt>
    <dgm:pt modelId="{B3E38315-1C05-4383-9AAD-DC7C7D9F11D3}">
      <dgm:prSet phldrT="[Text]"/>
      <dgm:spPr/>
      <dgm:t>
        <a:bodyPr/>
        <a:lstStyle/>
        <a:p>
          <a:endParaRPr lang="en-US" dirty="0"/>
        </a:p>
      </dgm:t>
    </dgm:pt>
    <dgm:pt modelId="{92298D4C-57CA-49E6-AF8F-255FC1228BAA}" type="parTrans" cxnId="{792F8812-1DAA-4EF3-92C5-3D9771719265}">
      <dgm:prSet/>
      <dgm:spPr/>
      <dgm:t>
        <a:bodyPr/>
        <a:lstStyle/>
        <a:p>
          <a:endParaRPr lang="en-US"/>
        </a:p>
      </dgm:t>
    </dgm:pt>
    <dgm:pt modelId="{B7103B2C-41BA-425D-AEC6-FF0ED405C5CD}" type="sibTrans" cxnId="{792F8812-1DAA-4EF3-92C5-3D9771719265}">
      <dgm:prSet/>
      <dgm:spPr/>
      <dgm:t>
        <a:bodyPr/>
        <a:lstStyle/>
        <a:p>
          <a:endParaRPr lang="en-US"/>
        </a:p>
      </dgm:t>
    </dgm:pt>
    <dgm:pt modelId="{F59AABB1-A094-411D-9083-227E5531F033}" type="pres">
      <dgm:prSet presAssocID="{29009AEA-6CCE-4D26-A696-7971872E6215}" presName="theList" presStyleCnt="0">
        <dgm:presLayoutVars>
          <dgm:dir/>
          <dgm:animLvl val="lvl"/>
          <dgm:resizeHandles val="exact"/>
        </dgm:presLayoutVars>
      </dgm:prSet>
      <dgm:spPr/>
    </dgm:pt>
    <dgm:pt modelId="{B3CA3C89-BA47-4EEB-ACB8-BAE44DCBAEC0}" type="pres">
      <dgm:prSet presAssocID="{8F72D9BC-C34E-4890-8E57-CCD3E8DDD076}" presName="compNode" presStyleCnt="0"/>
      <dgm:spPr/>
    </dgm:pt>
    <dgm:pt modelId="{5914E23F-7821-4AB6-B0F9-3AD47BC1189F}" type="pres">
      <dgm:prSet presAssocID="{8F72D9BC-C34E-4890-8E57-CCD3E8DDD076}" presName="noGeometry" presStyleCnt="0"/>
      <dgm:spPr/>
    </dgm:pt>
    <dgm:pt modelId="{AF33C224-F3B1-4C0E-9BC8-6D223F67D4CF}" type="pres">
      <dgm:prSet presAssocID="{8F72D9BC-C34E-4890-8E57-CCD3E8DDD076}" presName="childTextVisible" presStyleLbl="bgAccFollowNode1" presStyleIdx="0" presStyleCnt="7">
        <dgm:presLayoutVars>
          <dgm:bulletEnabled val="1"/>
        </dgm:presLayoutVars>
      </dgm:prSet>
      <dgm:spPr/>
    </dgm:pt>
    <dgm:pt modelId="{008D638C-CBF4-4E0B-8154-52AC5ECB82B7}" type="pres">
      <dgm:prSet presAssocID="{8F72D9BC-C34E-4890-8E57-CCD3E8DDD076}" presName="childTextHidden" presStyleLbl="bgAccFollowNode1" presStyleIdx="0" presStyleCnt="7"/>
      <dgm:spPr/>
    </dgm:pt>
    <dgm:pt modelId="{2193EA6D-C62C-4A2A-984D-DA6EE31A63BB}" type="pres">
      <dgm:prSet presAssocID="{8F72D9BC-C34E-4890-8E57-CCD3E8DDD076}" presName="parentText" presStyleLbl="node1" presStyleIdx="0" presStyleCnt="7">
        <dgm:presLayoutVars>
          <dgm:chMax val="1"/>
          <dgm:bulletEnabled val="1"/>
        </dgm:presLayoutVars>
      </dgm:prSet>
      <dgm:spPr/>
    </dgm:pt>
    <dgm:pt modelId="{DBA22926-1D61-47A7-A444-D84CF45123B7}" type="pres">
      <dgm:prSet presAssocID="{8F72D9BC-C34E-4890-8E57-CCD3E8DDD076}" presName="aSpace" presStyleCnt="0"/>
      <dgm:spPr/>
    </dgm:pt>
    <dgm:pt modelId="{36C545F7-2E83-475F-80C3-D30F66807777}" type="pres">
      <dgm:prSet presAssocID="{EE30862C-EE09-4D01-B33D-9A8ADF999978}" presName="compNode" presStyleCnt="0"/>
      <dgm:spPr/>
    </dgm:pt>
    <dgm:pt modelId="{08F2F648-4538-4D52-83EC-05A935850A53}" type="pres">
      <dgm:prSet presAssocID="{EE30862C-EE09-4D01-B33D-9A8ADF999978}" presName="noGeometry" presStyleCnt="0"/>
      <dgm:spPr/>
    </dgm:pt>
    <dgm:pt modelId="{045F28EE-7D94-45AD-93C1-B9B050D492D5}" type="pres">
      <dgm:prSet presAssocID="{EE30862C-EE09-4D01-B33D-9A8ADF999978}" presName="childTextVisible" presStyleLbl="bgAccFollowNode1" presStyleIdx="1" presStyleCnt="7">
        <dgm:presLayoutVars>
          <dgm:bulletEnabled val="1"/>
        </dgm:presLayoutVars>
      </dgm:prSet>
      <dgm:spPr/>
    </dgm:pt>
    <dgm:pt modelId="{04207981-08EB-4238-B955-1756EDD0ABEA}" type="pres">
      <dgm:prSet presAssocID="{EE30862C-EE09-4D01-B33D-9A8ADF999978}" presName="childTextHidden" presStyleLbl="bgAccFollowNode1" presStyleIdx="1" presStyleCnt="7"/>
      <dgm:spPr/>
    </dgm:pt>
    <dgm:pt modelId="{F973AFF1-3911-4D16-AAFF-408E260A682E}" type="pres">
      <dgm:prSet presAssocID="{EE30862C-EE09-4D01-B33D-9A8ADF999978}" presName="parentText" presStyleLbl="node1" presStyleIdx="1" presStyleCnt="7">
        <dgm:presLayoutVars>
          <dgm:chMax val="1"/>
          <dgm:bulletEnabled val="1"/>
        </dgm:presLayoutVars>
      </dgm:prSet>
      <dgm:spPr/>
    </dgm:pt>
    <dgm:pt modelId="{99A9DF73-83D5-4F09-AEDA-9B788F304696}" type="pres">
      <dgm:prSet presAssocID="{EE30862C-EE09-4D01-B33D-9A8ADF999978}" presName="aSpace" presStyleCnt="0"/>
      <dgm:spPr/>
    </dgm:pt>
    <dgm:pt modelId="{874E6183-CB36-40E1-918E-2CA37F3AC297}" type="pres">
      <dgm:prSet presAssocID="{754AE82E-1393-4772-8793-9D3C84ED88CE}" presName="compNode" presStyleCnt="0"/>
      <dgm:spPr/>
    </dgm:pt>
    <dgm:pt modelId="{4ACA05D4-578E-466D-806A-66389C29AF90}" type="pres">
      <dgm:prSet presAssocID="{754AE82E-1393-4772-8793-9D3C84ED88CE}" presName="noGeometry" presStyleCnt="0"/>
      <dgm:spPr/>
    </dgm:pt>
    <dgm:pt modelId="{5433D9F3-05EE-4D98-BCFD-DFF58CA14BCA}" type="pres">
      <dgm:prSet presAssocID="{754AE82E-1393-4772-8793-9D3C84ED88CE}" presName="childTextVisible" presStyleLbl="bgAccFollowNode1" presStyleIdx="2" presStyleCnt="7">
        <dgm:presLayoutVars>
          <dgm:bulletEnabled val="1"/>
        </dgm:presLayoutVars>
      </dgm:prSet>
      <dgm:spPr/>
    </dgm:pt>
    <dgm:pt modelId="{700D4D69-2D98-479F-B534-B5BA3F67159A}" type="pres">
      <dgm:prSet presAssocID="{754AE82E-1393-4772-8793-9D3C84ED88CE}" presName="childTextHidden" presStyleLbl="bgAccFollowNode1" presStyleIdx="2" presStyleCnt="7"/>
      <dgm:spPr/>
    </dgm:pt>
    <dgm:pt modelId="{6D2E450B-4DC7-4D88-B3CB-859A5389B24A}" type="pres">
      <dgm:prSet presAssocID="{754AE82E-1393-4772-8793-9D3C84ED88CE}" presName="parentText" presStyleLbl="node1" presStyleIdx="2" presStyleCnt="7">
        <dgm:presLayoutVars>
          <dgm:chMax val="1"/>
          <dgm:bulletEnabled val="1"/>
        </dgm:presLayoutVars>
      </dgm:prSet>
      <dgm:spPr/>
    </dgm:pt>
    <dgm:pt modelId="{8CFB0C7D-4B02-4E6E-8815-388A9C9530B2}" type="pres">
      <dgm:prSet presAssocID="{754AE82E-1393-4772-8793-9D3C84ED88CE}" presName="aSpace" presStyleCnt="0"/>
      <dgm:spPr/>
    </dgm:pt>
    <dgm:pt modelId="{DA1F1D2C-D9AF-4395-8233-CC7FF3FD0ABD}" type="pres">
      <dgm:prSet presAssocID="{5C447E2A-DF17-4197-8426-4931DD450117}" presName="compNode" presStyleCnt="0"/>
      <dgm:spPr/>
    </dgm:pt>
    <dgm:pt modelId="{3876BB7C-ED33-4918-A6C5-1B8DD9696221}" type="pres">
      <dgm:prSet presAssocID="{5C447E2A-DF17-4197-8426-4931DD450117}" presName="noGeometry" presStyleCnt="0"/>
      <dgm:spPr/>
    </dgm:pt>
    <dgm:pt modelId="{75CB6116-8300-4E47-9FA6-82E9FD110ACF}" type="pres">
      <dgm:prSet presAssocID="{5C447E2A-DF17-4197-8426-4931DD450117}" presName="childTextVisible" presStyleLbl="bgAccFollowNode1" presStyleIdx="3" presStyleCnt="7">
        <dgm:presLayoutVars>
          <dgm:bulletEnabled val="1"/>
        </dgm:presLayoutVars>
      </dgm:prSet>
      <dgm:spPr/>
    </dgm:pt>
    <dgm:pt modelId="{EA87954F-F53D-4A84-BAEC-5989A0A03000}" type="pres">
      <dgm:prSet presAssocID="{5C447E2A-DF17-4197-8426-4931DD450117}" presName="childTextHidden" presStyleLbl="bgAccFollowNode1" presStyleIdx="3" presStyleCnt="7"/>
      <dgm:spPr/>
    </dgm:pt>
    <dgm:pt modelId="{773ED9B7-82B5-4496-9749-25E10AC57399}" type="pres">
      <dgm:prSet presAssocID="{5C447E2A-DF17-4197-8426-4931DD450117}" presName="parentText" presStyleLbl="node1" presStyleIdx="3" presStyleCnt="7">
        <dgm:presLayoutVars>
          <dgm:chMax val="1"/>
          <dgm:bulletEnabled val="1"/>
        </dgm:presLayoutVars>
      </dgm:prSet>
      <dgm:spPr/>
    </dgm:pt>
    <dgm:pt modelId="{5A271E20-14C9-46C6-B90B-BC7406DE266E}" type="pres">
      <dgm:prSet presAssocID="{5C447E2A-DF17-4197-8426-4931DD450117}" presName="aSpace" presStyleCnt="0"/>
      <dgm:spPr/>
    </dgm:pt>
    <dgm:pt modelId="{6D90E9C2-CA8E-48AC-8723-28E81BD98B82}" type="pres">
      <dgm:prSet presAssocID="{010AB377-D98B-46A6-87AE-0D591653899F}" presName="compNode" presStyleCnt="0"/>
      <dgm:spPr/>
    </dgm:pt>
    <dgm:pt modelId="{B9E89791-070B-4CEC-991E-78ACE6302025}" type="pres">
      <dgm:prSet presAssocID="{010AB377-D98B-46A6-87AE-0D591653899F}" presName="noGeometry" presStyleCnt="0"/>
      <dgm:spPr/>
    </dgm:pt>
    <dgm:pt modelId="{3603E7D4-EF8C-4563-BFB3-DB6AF2B20583}" type="pres">
      <dgm:prSet presAssocID="{010AB377-D98B-46A6-87AE-0D591653899F}" presName="childTextVisible" presStyleLbl="bgAccFollowNode1" presStyleIdx="4" presStyleCnt="7">
        <dgm:presLayoutVars>
          <dgm:bulletEnabled val="1"/>
        </dgm:presLayoutVars>
      </dgm:prSet>
      <dgm:spPr/>
    </dgm:pt>
    <dgm:pt modelId="{392ED102-BBD0-4AD2-BA46-C202916724B5}" type="pres">
      <dgm:prSet presAssocID="{010AB377-D98B-46A6-87AE-0D591653899F}" presName="childTextHidden" presStyleLbl="bgAccFollowNode1" presStyleIdx="4" presStyleCnt="7"/>
      <dgm:spPr/>
    </dgm:pt>
    <dgm:pt modelId="{F0659614-3430-4C5A-AF93-E2A89412AF68}" type="pres">
      <dgm:prSet presAssocID="{010AB377-D98B-46A6-87AE-0D591653899F}" presName="parentText" presStyleLbl="node1" presStyleIdx="4" presStyleCnt="7">
        <dgm:presLayoutVars>
          <dgm:chMax val="1"/>
          <dgm:bulletEnabled val="1"/>
        </dgm:presLayoutVars>
      </dgm:prSet>
      <dgm:spPr/>
    </dgm:pt>
    <dgm:pt modelId="{A9370C9B-1394-434D-A167-7BF9138BFA15}" type="pres">
      <dgm:prSet presAssocID="{010AB377-D98B-46A6-87AE-0D591653899F}" presName="aSpace" presStyleCnt="0"/>
      <dgm:spPr/>
    </dgm:pt>
    <dgm:pt modelId="{85B56C73-11D6-4FDA-B54F-161D7DC3DF3C}" type="pres">
      <dgm:prSet presAssocID="{69FB2FA9-0FD3-47AB-9069-9B486A29ACB4}" presName="compNode" presStyleCnt="0"/>
      <dgm:spPr/>
    </dgm:pt>
    <dgm:pt modelId="{991372B4-C19D-46D7-83E2-EE6DBFA1812A}" type="pres">
      <dgm:prSet presAssocID="{69FB2FA9-0FD3-47AB-9069-9B486A29ACB4}" presName="noGeometry" presStyleCnt="0"/>
      <dgm:spPr/>
    </dgm:pt>
    <dgm:pt modelId="{C95A33C7-6182-4121-B2B2-33535424F7A1}" type="pres">
      <dgm:prSet presAssocID="{69FB2FA9-0FD3-47AB-9069-9B486A29ACB4}" presName="childTextVisible" presStyleLbl="bgAccFollowNode1" presStyleIdx="5" presStyleCnt="7">
        <dgm:presLayoutVars>
          <dgm:bulletEnabled val="1"/>
        </dgm:presLayoutVars>
      </dgm:prSet>
      <dgm:spPr/>
    </dgm:pt>
    <dgm:pt modelId="{30EB19DF-033B-461E-AA26-9436630A776C}" type="pres">
      <dgm:prSet presAssocID="{69FB2FA9-0FD3-47AB-9069-9B486A29ACB4}" presName="childTextHidden" presStyleLbl="bgAccFollowNode1" presStyleIdx="5" presStyleCnt="7"/>
      <dgm:spPr/>
    </dgm:pt>
    <dgm:pt modelId="{34D5A4EC-D933-480F-A052-498A881B77DF}" type="pres">
      <dgm:prSet presAssocID="{69FB2FA9-0FD3-47AB-9069-9B486A29ACB4}" presName="parentText" presStyleLbl="node1" presStyleIdx="5" presStyleCnt="7">
        <dgm:presLayoutVars>
          <dgm:chMax val="1"/>
          <dgm:bulletEnabled val="1"/>
        </dgm:presLayoutVars>
      </dgm:prSet>
      <dgm:spPr/>
    </dgm:pt>
    <dgm:pt modelId="{C146195B-7EAD-4F7F-B5F0-C4B222B0523F}" type="pres">
      <dgm:prSet presAssocID="{69FB2FA9-0FD3-47AB-9069-9B486A29ACB4}" presName="aSpace" presStyleCnt="0"/>
      <dgm:spPr/>
    </dgm:pt>
    <dgm:pt modelId="{F0EC0170-0959-4BBB-BAD5-CF7344EF6B12}" type="pres">
      <dgm:prSet presAssocID="{2FB45F65-4E1D-4FD4-B493-9A1CEC7BAB65}" presName="compNode" presStyleCnt="0"/>
      <dgm:spPr/>
    </dgm:pt>
    <dgm:pt modelId="{068DED96-430D-4F39-9D78-B565E99BDF8D}" type="pres">
      <dgm:prSet presAssocID="{2FB45F65-4E1D-4FD4-B493-9A1CEC7BAB65}" presName="noGeometry" presStyleCnt="0"/>
      <dgm:spPr/>
    </dgm:pt>
    <dgm:pt modelId="{0B1B9590-5225-4974-88C2-042886488D09}" type="pres">
      <dgm:prSet presAssocID="{2FB45F65-4E1D-4FD4-B493-9A1CEC7BAB65}" presName="childTextVisible" presStyleLbl="bgAccFollowNode1" presStyleIdx="6" presStyleCnt="7">
        <dgm:presLayoutVars>
          <dgm:bulletEnabled val="1"/>
        </dgm:presLayoutVars>
      </dgm:prSet>
      <dgm:spPr/>
    </dgm:pt>
    <dgm:pt modelId="{2CF22FBB-A8C5-43F3-8D7A-0FDE66077F74}" type="pres">
      <dgm:prSet presAssocID="{2FB45F65-4E1D-4FD4-B493-9A1CEC7BAB65}" presName="childTextHidden" presStyleLbl="bgAccFollowNode1" presStyleIdx="6" presStyleCnt="7"/>
      <dgm:spPr/>
    </dgm:pt>
    <dgm:pt modelId="{447A837F-0AA2-4EB7-B3BA-63DB229DCFF0}" type="pres">
      <dgm:prSet presAssocID="{2FB45F65-4E1D-4FD4-B493-9A1CEC7BAB65}" presName="parentText" presStyleLbl="node1" presStyleIdx="6" presStyleCnt="7">
        <dgm:presLayoutVars>
          <dgm:chMax val="1"/>
          <dgm:bulletEnabled val="1"/>
        </dgm:presLayoutVars>
      </dgm:prSet>
      <dgm:spPr/>
    </dgm:pt>
  </dgm:ptLst>
  <dgm:cxnLst>
    <dgm:cxn modelId="{D9522B00-A6F2-4FF2-A343-1D080A578234}" srcId="{29009AEA-6CCE-4D26-A696-7971872E6215}" destId="{010AB377-D98B-46A6-87AE-0D591653899F}" srcOrd="4" destOrd="0" parTransId="{9D567716-E733-4EC9-A86E-84307DACB5DC}" sibTransId="{249D0763-AA3B-4E2E-98BF-E25E28E15778}"/>
    <dgm:cxn modelId="{1E517508-2C1D-4100-834D-6E194A9CD39B}" type="presOf" srcId="{CDD55AB2-BDD3-4EA5-9043-83B60BFB04C5}" destId="{392ED102-BBD0-4AD2-BA46-C202916724B5}" srcOrd="1" destOrd="1" presId="urn:microsoft.com/office/officeart/2005/8/layout/hProcess6"/>
    <dgm:cxn modelId="{57561A0A-4763-4163-8134-A891AE1B0904}" type="presOf" srcId="{AC9C1640-4487-48C8-B1CA-1D6E915B967D}" destId="{EA87954F-F53D-4A84-BAEC-5989A0A03000}" srcOrd="1" destOrd="2" presId="urn:microsoft.com/office/officeart/2005/8/layout/hProcess6"/>
    <dgm:cxn modelId="{792F8812-1DAA-4EF3-92C5-3D9771719265}" srcId="{2FB45F65-4E1D-4FD4-B493-9A1CEC7BAB65}" destId="{B3E38315-1C05-4383-9AAD-DC7C7D9F11D3}" srcOrd="0" destOrd="0" parTransId="{92298D4C-57CA-49E6-AF8F-255FC1228BAA}" sibTransId="{B7103B2C-41BA-425D-AEC6-FF0ED405C5CD}"/>
    <dgm:cxn modelId="{38EFDE15-F05E-4A4E-8385-E086132FCC72}" srcId="{754AE82E-1393-4772-8793-9D3C84ED88CE}" destId="{FA6DB2FB-629B-4D59-A6F8-46DC57005B9C}" srcOrd="0" destOrd="0" parTransId="{88A8B8A2-F340-48AD-95D8-B68D14019BD5}" sibTransId="{B3FFA8BC-4574-4A48-8F07-06A522F6AFE8}"/>
    <dgm:cxn modelId="{3C66151A-A642-4A57-B2C4-C58E1EF24E0D}" srcId="{754AE82E-1393-4772-8793-9D3C84ED88CE}" destId="{94A4C60F-D97D-4758-8A11-7AD311F0678A}" srcOrd="1" destOrd="0" parTransId="{C90A8621-AA91-4CAC-A4BF-0A727E1F6606}" sibTransId="{0F10F704-BCF1-44F2-BD4A-69F5585D74F5}"/>
    <dgm:cxn modelId="{A558121B-9B02-45F9-9841-A4162867A9F5}" type="presOf" srcId="{5C447E2A-DF17-4197-8426-4931DD450117}" destId="{773ED9B7-82B5-4496-9749-25E10AC57399}" srcOrd="0" destOrd="0" presId="urn:microsoft.com/office/officeart/2005/8/layout/hProcess6"/>
    <dgm:cxn modelId="{2EC7C81C-37CC-4954-B88D-ABE490E5452F}" srcId="{010AB377-D98B-46A6-87AE-0D591653899F}" destId="{CDD55AB2-BDD3-4EA5-9043-83B60BFB04C5}" srcOrd="1" destOrd="0" parTransId="{1F11064D-98DB-44AD-9BCC-BBD4AFAD910A}" sibTransId="{D4CCDEC8-F133-4C95-8C7C-63498A6489DE}"/>
    <dgm:cxn modelId="{A8D2AD1E-A213-4802-8F85-1AA2C5A1B960}" type="presOf" srcId="{7F9B15A3-7950-4557-A461-F8F900413A62}" destId="{30EB19DF-033B-461E-AA26-9436630A776C}" srcOrd="1" destOrd="1" presId="urn:microsoft.com/office/officeart/2005/8/layout/hProcess6"/>
    <dgm:cxn modelId="{A440FA23-ABFE-4BCA-B33C-0E5B33DB5753}" type="presOf" srcId="{AC9C1640-4487-48C8-B1CA-1D6E915B967D}" destId="{75CB6116-8300-4E47-9FA6-82E9FD110ACF}" srcOrd="0" destOrd="2" presId="urn:microsoft.com/office/officeart/2005/8/layout/hProcess6"/>
    <dgm:cxn modelId="{0F386027-AC6A-4504-AAE2-F7B105CC57C1}" type="presOf" srcId="{82204C8F-CA25-4092-AC43-058D57F75F90}" destId="{30EB19DF-033B-461E-AA26-9436630A776C}" srcOrd="1" destOrd="2" presId="urn:microsoft.com/office/officeart/2005/8/layout/hProcess6"/>
    <dgm:cxn modelId="{6AA37D28-C3CE-45CB-B830-F3A353C45F58}" type="presOf" srcId="{842DC5DB-54C1-4629-B05F-BAF8A6887D4E}" destId="{04207981-08EB-4238-B955-1756EDD0ABEA}" srcOrd="1" destOrd="1" presId="urn:microsoft.com/office/officeart/2005/8/layout/hProcess6"/>
    <dgm:cxn modelId="{C970CA2D-C5A0-4707-B4E5-C85AFDA65C0E}" type="presOf" srcId="{4C3BFCB0-C969-4E8B-9BE5-371DFBD92BDA}" destId="{AF33C224-F3B1-4C0E-9BC8-6D223F67D4CF}" srcOrd="0" destOrd="0" presId="urn:microsoft.com/office/officeart/2005/8/layout/hProcess6"/>
    <dgm:cxn modelId="{A49C792E-57C4-4365-A5A2-10974315F25A}" type="presOf" srcId="{7C6927DD-D8CC-42DD-8D0B-7B9CFF286E07}" destId="{045F28EE-7D94-45AD-93C1-B9B050D492D5}" srcOrd="0" destOrd="0" presId="urn:microsoft.com/office/officeart/2005/8/layout/hProcess6"/>
    <dgm:cxn modelId="{0B4F8837-84E4-4638-932B-E790A004C1B7}" type="presOf" srcId="{FA6DB2FB-629B-4D59-A6F8-46DC57005B9C}" destId="{700D4D69-2D98-479F-B534-B5BA3F67159A}" srcOrd="1" destOrd="0" presId="urn:microsoft.com/office/officeart/2005/8/layout/hProcess6"/>
    <dgm:cxn modelId="{132CFD3C-62F8-42F0-A9CE-976B9EF8FD14}" type="presOf" srcId="{644F9549-5127-4B2A-832B-1C5F8945E91E}" destId="{75CB6116-8300-4E47-9FA6-82E9FD110ACF}" srcOrd="0" destOrd="1" presId="urn:microsoft.com/office/officeart/2005/8/layout/hProcess6"/>
    <dgm:cxn modelId="{7804CD3D-CA3E-4419-B67C-7261CD81FDE6}" type="presOf" srcId="{842DC5DB-54C1-4629-B05F-BAF8A6887D4E}" destId="{045F28EE-7D94-45AD-93C1-B9B050D492D5}" srcOrd="0" destOrd="1" presId="urn:microsoft.com/office/officeart/2005/8/layout/hProcess6"/>
    <dgm:cxn modelId="{CFD21140-30DA-4A83-A94A-48F79FBC3010}" type="presOf" srcId="{2FB45F65-4E1D-4FD4-B493-9A1CEC7BAB65}" destId="{447A837F-0AA2-4EB7-B3BA-63DB229DCFF0}" srcOrd="0" destOrd="0" presId="urn:microsoft.com/office/officeart/2005/8/layout/hProcess6"/>
    <dgm:cxn modelId="{87EDF95F-BFAD-4E15-9D9D-9E8FB1140946}" type="presOf" srcId="{4C3BFCB0-C969-4E8B-9BE5-371DFBD92BDA}" destId="{008D638C-CBF4-4E0B-8154-52AC5ECB82B7}" srcOrd="1" destOrd="0" presId="urn:microsoft.com/office/officeart/2005/8/layout/hProcess6"/>
    <dgm:cxn modelId="{86982341-7644-4F1C-BD02-9C89E01944AA}" srcId="{69FB2FA9-0FD3-47AB-9069-9B486A29ACB4}" destId="{EBA6D1A5-0103-44DD-8AED-D97627B4C520}" srcOrd="0" destOrd="0" parTransId="{5BC43485-33EC-4432-8FE9-98803F670931}" sibTransId="{13FAD20D-5CF6-41BE-8A3D-37ED9B1710DA}"/>
    <dgm:cxn modelId="{CDD73B62-84E7-41FF-9A30-01A17847BFA6}" type="presOf" srcId="{69FB2FA9-0FD3-47AB-9069-9B486A29ACB4}" destId="{34D5A4EC-D933-480F-A052-498A881B77DF}" srcOrd="0" destOrd="0" presId="urn:microsoft.com/office/officeart/2005/8/layout/hProcess6"/>
    <dgm:cxn modelId="{74D35B42-083B-4461-9907-76CF954980A4}" type="presOf" srcId="{EE30862C-EE09-4D01-B33D-9A8ADF999978}" destId="{F973AFF1-3911-4D16-AAFF-408E260A682E}" srcOrd="0" destOrd="0" presId="urn:microsoft.com/office/officeart/2005/8/layout/hProcess6"/>
    <dgm:cxn modelId="{E497DE45-E39D-4088-A76B-B4CA2F622877}" type="presOf" srcId="{2891FC74-3AA1-4A17-BE8A-61A1A481A22A}" destId="{3603E7D4-EF8C-4563-BFB3-DB6AF2B20583}" srcOrd="0" destOrd="0" presId="urn:microsoft.com/office/officeart/2005/8/layout/hProcess6"/>
    <dgm:cxn modelId="{9C5BFC4C-5BEF-4083-BD49-A2F1156E3678}" srcId="{5C447E2A-DF17-4197-8426-4931DD450117}" destId="{AC9C1640-4487-48C8-B1CA-1D6E915B967D}" srcOrd="2" destOrd="0" parTransId="{E8B73F30-4B97-4530-87A0-9B9776E034F9}" sibTransId="{841C765C-06C7-4D73-9F3F-657B65C09C6E}"/>
    <dgm:cxn modelId="{F1DE2F6F-B282-4B34-AE45-DA5AC2DB8C20}" type="presOf" srcId="{7F9B15A3-7950-4557-A461-F8F900413A62}" destId="{C95A33C7-6182-4121-B2B2-33535424F7A1}" srcOrd="0" destOrd="1" presId="urn:microsoft.com/office/officeart/2005/8/layout/hProcess6"/>
    <dgm:cxn modelId="{AA01526F-6771-4713-B7EA-A5A0D8A4D269}" srcId="{8F72D9BC-C34E-4890-8E57-CCD3E8DDD076}" destId="{4C3BFCB0-C969-4E8B-9BE5-371DFBD92BDA}" srcOrd="0" destOrd="0" parTransId="{E9900DF9-FD7C-4299-9DA3-4EE95CD43CD9}" sibTransId="{63A1363A-7216-44F2-BFF0-8EE5A05C8496}"/>
    <dgm:cxn modelId="{12723451-E6D9-4ACE-88DA-F54964799C84}" type="presOf" srcId="{EBA6D1A5-0103-44DD-8AED-D97627B4C520}" destId="{30EB19DF-033B-461E-AA26-9436630A776C}" srcOrd="1" destOrd="0" presId="urn:microsoft.com/office/officeart/2005/8/layout/hProcess6"/>
    <dgm:cxn modelId="{C2347057-DC47-480B-8C89-0FA3DE590DFA}" type="presOf" srcId="{B3E38315-1C05-4383-9AAD-DC7C7D9F11D3}" destId="{2CF22FBB-A8C5-43F3-8D7A-0FDE66077F74}" srcOrd="1" destOrd="0" presId="urn:microsoft.com/office/officeart/2005/8/layout/hProcess6"/>
    <dgm:cxn modelId="{2FF17879-9F64-40DE-A368-ED47508238E4}" type="presOf" srcId="{FA6DB2FB-629B-4D59-A6F8-46DC57005B9C}" destId="{5433D9F3-05EE-4D98-BCFD-DFF58CA14BCA}" srcOrd="0" destOrd="0" presId="urn:microsoft.com/office/officeart/2005/8/layout/hProcess6"/>
    <dgm:cxn modelId="{6C499579-D841-4002-AE78-727110184654}" type="presOf" srcId="{AA6D04E5-8550-4515-866D-5FFD1C6BBC7D}" destId="{EA87954F-F53D-4A84-BAEC-5989A0A03000}" srcOrd="1" destOrd="0" presId="urn:microsoft.com/office/officeart/2005/8/layout/hProcess6"/>
    <dgm:cxn modelId="{96CCA659-4A7C-4EF3-9CDE-30D1834AF176}" srcId="{29009AEA-6CCE-4D26-A696-7971872E6215}" destId="{2FB45F65-4E1D-4FD4-B493-9A1CEC7BAB65}" srcOrd="6" destOrd="0" parTransId="{35FA34FE-C6FA-47EF-B4A2-916DEDC4BF60}" sibTransId="{105E0BA2-7439-41B8-B9F6-E40D0BBDC807}"/>
    <dgm:cxn modelId="{8D13DB7B-798E-48AD-A4FF-DF49B8A508A4}" type="presOf" srcId="{CDD55AB2-BDD3-4EA5-9043-83B60BFB04C5}" destId="{3603E7D4-EF8C-4563-BFB3-DB6AF2B20583}" srcOrd="0" destOrd="1" presId="urn:microsoft.com/office/officeart/2005/8/layout/hProcess6"/>
    <dgm:cxn modelId="{AECA7C84-E660-4560-B877-FEF3FFBA665D}" type="presOf" srcId="{94A4C60F-D97D-4758-8A11-7AD311F0678A}" destId="{700D4D69-2D98-479F-B534-B5BA3F67159A}" srcOrd="1" destOrd="1" presId="urn:microsoft.com/office/officeart/2005/8/layout/hProcess6"/>
    <dgm:cxn modelId="{4F2D3087-51F1-40EB-BB52-9DAFF2CEFE7B}" type="presOf" srcId="{38798199-8D45-46EB-9460-75E59ECCCEF9}" destId="{04207981-08EB-4238-B955-1756EDD0ABEA}" srcOrd="1" destOrd="2" presId="urn:microsoft.com/office/officeart/2005/8/layout/hProcess6"/>
    <dgm:cxn modelId="{EF1CDF89-8FDA-49E0-B3E0-71BB87DD5170}" srcId="{EE30862C-EE09-4D01-B33D-9A8ADF999978}" destId="{38798199-8D45-46EB-9460-75E59ECCCEF9}" srcOrd="2" destOrd="0" parTransId="{5249BFF9-0E65-47F9-ACD1-919D102D33A6}" sibTransId="{6B50A1AD-8032-492F-B8B2-EE37387D4900}"/>
    <dgm:cxn modelId="{1A7B278D-C406-4DA7-BAF1-8C0B2EFE9655}" type="presOf" srcId="{010AB377-D98B-46A6-87AE-0D591653899F}" destId="{F0659614-3430-4C5A-AF93-E2A89412AF68}" srcOrd="0" destOrd="0" presId="urn:microsoft.com/office/officeart/2005/8/layout/hProcess6"/>
    <dgm:cxn modelId="{B2EFB390-9217-454E-9709-730EEC8C45AB}" srcId="{EE30862C-EE09-4D01-B33D-9A8ADF999978}" destId="{842DC5DB-54C1-4629-B05F-BAF8A6887D4E}" srcOrd="1" destOrd="0" parTransId="{EE3CDCAD-8549-4E42-A3C2-1C2171F4C306}" sibTransId="{B9561FF6-34D5-4257-BD30-E6A2A462D730}"/>
    <dgm:cxn modelId="{93DB7D95-2250-4187-A517-B29F30B5C731}" srcId="{EE30862C-EE09-4D01-B33D-9A8ADF999978}" destId="{7C6927DD-D8CC-42DD-8D0B-7B9CFF286E07}" srcOrd="0" destOrd="0" parTransId="{D2F7AF07-A884-4EF3-AFDE-ABECF2B752D8}" sibTransId="{E59742E7-A6E5-472E-B2BE-BCB5D3692142}"/>
    <dgm:cxn modelId="{2961069A-9CC6-471C-9D33-D4637AE5482E}" srcId="{29009AEA-6CCE-4D26-A696-7971872E6215}" destId="{754AE82E-1393-4772-8793-9D3C84ED88CE}" srcOrd="2" destOrd="0" parTransId="{B04C159E-34B5-4674-A4B1-04DAA2C18E1A}" sibTransId="{197B5696-91E7-47BF-9902-81399AEF65D9}"/>
    <dgm:cxn modelId="{849A2AA3-4665-48CD-9190-EE10A39007EF}" type="presOf" srcId="{B3E38315-1C05-4383-9AAD-DC7C7D9F11D3}" destId="{0B1B9590-5225-4974-88C2-042886488D09}" srcOrd="0" destOrd="0" presId="urn:microsoft.com/office/officeart/2005/8/layout/hProcess6"/>
    <dgm:cxn modelId="{F53557A5-4B9F-43C9-ABD5-DA04F32D6110}" srcId="{010AB377-D98B-46A6-87AE-0D591653899F}" destId="{2891FC74-3AA1-4A17-BE8A-61A1A481A22A}" srcOrd="0" destOrd="0" parTransId="{7E657B14-3795-4258-A330-4B9C4431BC98}" sibTransId="{D07469A5-983A-4CA8-A9F0-C0A97914CC42}"/>
    <dgm:cxn modelId="{70077DA8-C85F-4DFE-B652-1F7050CCB1B5}" type="presOf" srcId="{EBA6D1A5-0103-44DD-8AED-D97627B4C520}" destId="{C95A33C7-6182-4121-B2B2-33535424F7A1}" srcOrd="0" destOrd="0" presId="urn:microsoft.com/office/officeart/2005/8/layout/hProcess6"/>
    <dgm:cxn modelId="{A75757AB-9E94-439F-A4D5-585104F6E6EB}" type="presOf" srcId="{AA6D04E5-8550-4515-866D-5FFD1C6BBC7D}" destId="{75CB6116-8300-4E47-9FA6-82E9FD110ACF}" srcOrd="0" destOrd="0" presId="urn:microsoft.com/office/officeart/2005/8/layout/hProcess6"/>
    <dgm:cxn modelId="{CA2831B1-DA30-488F-8AB5-5AA2F254A933}" type="presOf" srcId="{94A4C60F-D97D-4758-8A11-7AD311F0678A}" destId="{5433D9F3-05EE-4D98-BCFD-DFF58CA14BCA}" srcOrd="0" destOrd="1" presId="urn:microsoft.com/office/officeart/2005/8/layout/hProcess6"/>
    <dgm:cxn modelId="{49A09CB1-B14B-4B27-9A88-853A6F95768E}" type="presOf" srcId="{8F72D9BC-C34E-4890-8E57-CCD3E8DDD076}" destId="{2193EA6D-C62C-4A2A-984D-DA6EE31A63BB}" srcOrd="0" destOrd="0" presId="urn:microsoft.com/office/officeart/2005/8/layout/hProcess6"/>
    <dgm:cxn modelId="{3F2176BB-8B2F-49BA-BF60-A5E6BA849699}" type="presOf" srcId="{82204C8F-CA25-4092-AC43-058D57F75F90}" destId="{C95A33C7-6182-4121-B2B2-33535424F7A1}" srcOrd="0" destOrd="2" presId="urn:microsoft.com/office/officeart/2005/8/layout/hProcess6"/>
    <dgm:cxn modelId="{68AD02BE-2104-4789-839B-E4C40D861041}" type="presOf" srcId="{29009AEA-6CCE-4D26-A696-7971872E6215}" destId="{F59AABB1-A094-411D-9083-227E5531F033}" srcOrd="0" destOrd="0" presId="urn:microsoft.com/office/officeart/2005/8/layout/hProcess6"/>
    <dgm:cxn modelId="{566D84BF-140A-41A2-91BE-4771EE9E2445}" type="presOf" srcId="{38798199-8D45-46EB-9460-75E59ECCCEF9}" destId="{045F28EE-7D94-45AD-93C1-B9B050D492D5}" srcOrd="0" destOrd="2" presId="urn:microsoft.com/office/officeart/2005/8/layout/hProcess6"/>
    <dgm:cxn modelId="{40A2A4C6-A66A-4C67-A28D-A1ADCA612E4F}" srcId="{29009AEA-6CCE-4D26-A696-7971872E6215}" destId="{EE30862C-EE09-4D01-B33D-9A8ADF999978}" srcOrd="1" destOrd="0" parTransId="{31DA0465-8B68-4A4C-A9EA-A5499696DE5D}" sibTransId="{4E02070A-9EE2-4D02-99B6-4D51CD1D1E20}"/>
    <dgm:cxn modelId="{5B11BDC8-B62D-4B3D-83D5-883C007CF7C2}" type="presOf" srcId="{2891FC74-3AA1-4A17-BE8A-61A1A481A22A}" destId="{392ED102-BBD0-4AD2-BA46-C202916724B5}" srcOrd="1" destOrd="0" presId="urn:microsoft.com/office/officeart/2005/8/layout/hProcess6"/>
    <dgm:cxn modelId="{56A2CACF-82FE-4C3B-A808-1C2359DB0082}" type="presOf" srcId="{754AE82E-1393-4772-8793-9D3C84ED88CE}" destId="{6D2E450B-4DC7-4D88-B3CB-859A5389B24A}" srcOrd="0" destOrd="0" presId="urn:microsoft.com/office/officeart/2005/8/layout/hProcess6"/>
    <dgm:cxn modelId="{A50716D3-4D4C-4C93-9140-DDF900119085}" srcId="{29009AEA-6CCE-4D26-A696-7971872E6215}" destId="{69FB2FA9-0FD3-47AB-9069-9B486A29ACB4}" srcOrd="5" destOrd="0" parTransId="{8855F531-0C74-47C4-8FD5-985C91FC36C4}" sibTransId="{2FF0937F-FD08-44A1-B1A1-2C839659F6AF}"/>
    <dgm:cxn modelId="{905E2FD6-80DD-490D-ADC8-FC7F8D8E0901}" srcId="{5C447E2A-DF17-4197-8426-4931DD450117}" destId="{644F9549-5127-4B2A-832B-1C5F8945E91E}" srcOrd="1" destOrd="0" parTransId="{BB27F96E-AC0A-4129-BFA7-7E4E9852A0F1}" sibTransId="{5FDD4DFF-13B9-43AE-9143-1C66A0BBAF5C}"/>
    <dgm:cxn modelId="{B1B83FD6-CA70-4799-B5A8-70059B7FB5DB}" srcId="{69FB2FA9-0FD3-47AB-9069-9B486A29ACB4}" destId="{82204C8F-CA25-4092-AC43-058D57F75F90}" srcOrd="2" destOrd="0" parTransId="{E7C8C70B-CAA1-4DDB-ABC1-D43EFE04425B}" sibTransId="{EB530676-3A00-4317-BCF7-CA177B9098E2}"/>
    <dgm:cxn modelId="{6F617FDF-59EE-473C-A971-A28823BC5690}" srcId="{5C447E2A-DF17-4197-8426-4931DD450117}" destId="{AA6D04E5-8550-4515-866D-5FFD1C6BBC7D}" srcOrd="0" destOrd="0" parTransId="{72844EAB-44D1-4225-BABC-A0B105C303BF}" sibTransId="{50C048DB-0574-45B9-BE0D-BDED4ADD9CE0}"/>
    <dgm:cxn modelId="{1F2AA3DF-720D-4A4D-A4E8-E739905FCEDF}" srcId="{69FB2FA9-0FD3-47AB-9069-9B486A29ACB4}" destId="{7F9B15A3-7950-4557-A461-F8F900413A62}" srcOrd="1" destOrd="0" parTransId="{12F38E45-4300-48F2-BE96-CCD98ED68E22}" sibTransId="{50D92CB1-1F19-4CD2-9529-D1C86237F1D6}"/>
    <dgm:cxn modelId="{38D65CE3-D354-4D2C-97D9-C23938B4FECB}" srcId="{29009AEA-6CCE-4D26-A696-7971872E6215}" destId="{5C447E2A-DF17-4197-8426-4931DD450117}" srcOrd="3" destOrd="0" parTransId="{7863AF8B-DCBA-408A-8D08-F30F1742331E}" sibTransId="{864FD5A7-9434-486D-9517-D370FD8E8F25}"/>
    <dgm:cxn modelId="{751BBDEF-4F3B-4B1C-8B24-D1F67C8ABBBB}" type="presOf" srcId="{7C6927DD-D8CC-42DD-8D0B-7B9CFF286E07}" destId="{04207981-08EB-4238-B955-1756EDD0ABEA}" srcOrd="1" destOrd="0" presId="urn:microsoft.com/office/officeart/2005/8/layout/hProcess6"/>
    <dgm:cxn modelId="{6F3707F1-DA2A-44CB-BE48-708C2728E04E}" type="presOf" srcId="{644F9549-5127-4B2A-832B-1C5F8945E91E}" destId="{EA87954F-F53D-4A84-BAEC-5989A0A03000}" srcOrd="1" destOrd="1" presId="urn:microsoft.com/office/officeart/2005/8/layout/hProcess6"/>
    <dgm:cxn modelId="{FAA7CDF3-76ED-4D94-A705-29BD3EF3F094}" srcId="{29009AEA-6CCE-4D26-A696-7971872E6215}" destId="{8F72D9BC-C34E-4890-8E57-CCD3E8DDD076}" srcOrd="0" destOrd="0" parTransId="{0D061787-9691-4C52-B4A3-B77BE4B66D89}" sibTransId="{3163FE2A-80E8-4BC6-AB30-062FB24894BA}"/>
    <dgm:cxn modelId="{930FCCDF-72E1-4E54-B5A2-C7A3694F26CF}" type="presParOf" srcId="{F59AABB1-A094-411D-9083-227E5531F033}" destId="{B3CA3C89-BA47-4EEB-ACB8-BAE44DCBAEC0}" srcOrd="0" destOrd="0" presId="urn:microsoft.com/office/officeart/2005/8/layout/hProcess6"/>
    <dgm:cxn modelId="{CD3B7FE3-EF1C-4F23-8933-FE8B4EF108A0}" type="presParOf" srcId="{B3CA3C89-BA47-4EEB-ACB8-BAE44DCBAEC0}" destId="{5914E23F-7821-4AB6-B0F9-3AD47BC1189F}" srcOrd="0" destOrd="0" presId="urn:microsoft.com/office/officeart/2005/8/layout/hProcess6"/>
    <dgm:cxn modelId="{AAD1D5F0-90DF-44A5-AB5E-009C8034D625}" type="presParOf" srcId="{B3CA3C89-BA47-4EEB-ACB8-BAE44DCBAEC0}" destId="{AF33C224-F3B1-4C0E-9BC8-6D223F67D4CF}" srcOrd="1" destOrd="0" presId="urn:microsoft.com/office/officeart/2005/8/layout/hProcess6"/>
    <dgm:cxn modelId="{642A55A4-8533-4FE8-B595-D2B65D4A2C23}" type="presParOf" srcId="{B3CA3C89-BA47-4EEB-ACB8-BAE44DCBAEC0}" destId="{008D638C-CBF4-4E0B-8154-52AC5ECB82B7}" srcOrd="2" destOrd="0" presId="urn:microsoft.com/office/officeart/2005/8/layout/hProcess6"/>
    <dgm:cxn modelId="{0E0CEBC8-5297-4BA1-83CD-3388C6E488F4}" type="presParOf" srcId="{B3CA3C89-BA47-4EEB-ACB8-BAE44DCBAEC0}" destId="{2193EA6D-C62C-4A2A-984D-DA6EE31A63BB}" srcOrd="3" destOrd="0" presId="urn:microsoft.com/office/officeart/2005/8/layout/hProcess6"/>
    <dgm:cxn modelId="{F247E98F-CF94-4651-8BE9-AC9472F6A0E1}" type="presParOf" srcId="{F59AABB1-A094-411D-9083-227E5531F033}" destId="{DBA22926-1D61-47A7-A444-D84CF45123B7}" srcOrd="1" destOrd="0" presId="urn:microsoft.com/office/officeart/2005/8/layout/hProcess6"/>
    <dgm:cxn modelId="{D738E31D-EE7D-48B0-8ABA-4FA55A73912F}" type="presParOf" srcId="{F59AABB1-A094-411D-9083-227E5531F033}" destId="{36C545F7-2E83-475F-80C3-D30F66807777}" srcOrd="2" destOrd="0" presId="urn:microsoft.com/office/officeart/2005/8/layout/hProcess6"/>
    <dgm:cxn modelId="{1E13C366-26DE-4269-BC0E-E8882C7C7E2C}" type="presParOf" srcId="{36C545F7-2E83-475F-80C3-D30F66807777}" destId="{08F2F648-4538-4D52-83EC-05A935850A53}" srcOrd="0" destOrd="0" presId="urn:microsoft.com/office/officeart/2005/8/layout/hProcess6"/>
    <dgm:cxn modelId="{90539453-5F74-4E42-85D8-C59C538F478C}" type="presParOf" srcId="{36C545F7-2E83-475F-80C3-D30F66807777}" destId="{045F28EE-7D94-45AD-93C1-B9B050D492D5}" srcOrd="1" destOrd="0" presId="urn:microsoft.com/office/officeart/2005/8/layout/hProcess6"/>
    <dgm:cxn modelId="{9060F345-83B8-4494-9EC0-F2348AB6962C}" type="presParOf" srcId="{36C545F7-2E83-475F-80C3-D30F66807777}" destId="{04207981-08EB-4238-B955-1756EDD0ABEA}" srcOrd="2" destOrd="0" presId="urn:microsoft.com/office/officeart/2005/8/layout/hProcess6"/>
    <dgm:cxn modelId="{0F8C44DD-2557-4E86-B8CC-DB46E672649A}" type="presParOf" srcId="{36C545F7-2E83-475F-80C3-D30F66807777}" destId="{F973AFF1-3911-4D16-AAFF-408E260A682E}" srcOrd="3" destOrd="0" presId="urn:microsoft.com/office/officeart/2005/8/layout/hProcess6"/>
    <dgm:cxn modelId="{B4709604-2C5C-4CC4-B5D0-3B13E20EBD12}" type="presParOf" srcId="{F59AABB1-A094-411D-9083-227E5531F033}" destId="{99A9DF73-83D5-4F09-AEDA-9B788F304696}" srcOrd="3" destOrd="0" presId="urn:microsoft.com/office/officeart/2005/8/layout/hProcess6"/>
    <dgm:cxn modelId="{4CAC996C-A80D-4F03-B1C7-8153196CB155}" type="presParOf" srcId="{F59AABB1-A094-411D-9083-227E5531F033}" destId="{874E6183-CB36-40E1-918E-2CA37F3AC297}" srcOrd="4" destOrd="0" presId="urn:microsoft.com/office/officeart/2005/8/layout/hProcess6"/>
    <dgm:cxn modelId="{B2700739-CC0F-4A34-8F8B-5F171A02EBC4}" type="presParOf" srcId="{874E6183-CB36-40E1-918E-2CA37F3AC297}" destId="{4ACA05D4-578E-466D-806A-66389C29AF90}" srcOrd="0" destOrd="0" presId="urn:microsoft.com/office/officeart/2005/8/layout/hProcess6"/>
    <dgm:cxn modelId="{7F5CC991-3F77-4D3F-832B-33EBF2506893}" type="presParOf" srcId="{874E6183-CB36-40E1-918E-2CA37F3AC297}" destId="{5433D9F3-05EE-4D98-BCFD-DFF58CA14BCA}" srcOrd="1" destOrd="0" presId="urn:microsoft.com/office/officeart/2005/8/layout/hProcess6"/>
    <dgm:cxn modelId="{714D40F9-8A4C-4DCD-B757-472A4824601F}" type="presParOf" srcId="{874E6183-CB36-40E1-918E-2CA37F3AC297}" destId="{700D4D69-2D98-479F-B534-B5BA3F67159A}" srcOrd="2" destOrd="0" presId="urn:microsoft.com/office/officeart/2005/8/layout/hProcess6"/>
    <dgm:cxn modelId="{4E84A823-8F63-4E76-82CC-4F04E667E5D0}" type="presParOf" srcId="{874E6183-CB36-40E1-918E-2CA37F3AC297}" destId="{6D2E450B-4DC7-4D88-B3CB-859A5389B24A}" srcOrd="3" destOrd="0" presId="urn:microsoft.com/office/officeart/2005/8/layout/hProcess6"/>
    <dgm:cxn modelId="{9CBF307D-E9FF-41D7-80A5-1F285256E800}" type="presParOf" srcId="{F59AABB1-A094-411D-9083-227E5531F033}" destId="{8CFB0C7D-4B02-4E6E-8815-388A9C9530B2}" srcOrd="5" destOrd="0" presId="urn:microsoft.com/office/officeart/2005/8/layout/hProcess6"/>
    <dgm:cxn modelId="{67F1DFD8-66E8-45D8-8F10-678E3CB54A4E}" type="presParOf" srcId="{F59AABB1-A094-411D-9083-227E5531F033}" destId="{DA1F1D2C-D9AF-4395-8233-CC7FF3FD0ABD}" srcOrd="6" destOrd="0" presId="urn:microsoft.com/office/officeart/2005/8/layout/hProcess6"/>
    <dgm:cxn modelId="{C04E61C9-CAAD-40FC-9CC2-F115350231A9}" type="presParOf" srcId="{DA1F1D2C-D9AF-4395-8233-CC7FF3FD0ABD}" destId="{3876BB7C-ED33-4918-A6C5-1B8DD9696221}" srcOrd="0" destOrd="0" presId="urn:microsoft.com/office/officeart/2005/8/layout/hProcess6"/>
    <dgm:cxn modelId="{53F07B28-3C91-4E4B-8613-98CDAE3B9FBD}" type="presParOf" srcId="{DA1F1D2C-D9AF-4395-8233-CC7FF3FD0ABD}" destId="{75CB6116-8300-4E47-9FA6-82E9FD110ACF}" srcOrd="1" destOrd="0" presId="urn:microsoft.com/office/officeart/2005/8/layout/hProcess6"/>
    <dgm:cxn modelId="{1A428273-E5AE-48B3-9AF6-3E2F2496AAB5}" type="presParOf" srcId="{DA1F1D2C-D9AF-4395-8233-CC7FF3FD0ABD}" destId="{EA87954F-F53D-4A84-BAEC-5989A0A03000}" srcOrd="2" destOrd="0" presId="urn:microsoft.com/office/officeart/2005/8/layout/hProcess6"/>
    <dgm:cxn modelId="{01E4D8D0-194E-456E-B000-B8C9024722FD}" type="presParOf" srcId="{DA1F1D2C-D9AF-4395-8233-CC7FF3FD0ABD}" destId="{773ED9B7-82B5-4496-9749-25E10AC57399}" srcOrd="3" destOrd="0" presId="urn:microsoft.com/office/officeart/2005/8/layout/hProcess6"/>
    <dgm:cxn modelId="{AFC63699-D160-4A73-9F72-3DC854FFC2BB}" type="presParOf" srcId="{F59AABB1-A094-411D-9083-227E5531F033}" destId="{5A271E20-14C9-46C6-B90B-BC7406DE266E}" srcOrd="7" destOrd="0" presId="urn:microsoft.com/office/officeart/2005/8/layout/hProcess6"/>
    <dgm:cxn modelId="{468588D6-FB62-4E60-AAC8-E7A96F066EE5}" type="presParOf" srcId="{F59AABB1-A094-411D-9083-227E5531F033}" destId="{6D90E9C2-CA8E-48AC-8723-28E81BD98B82}" srcOrd="8" destOrd="0" presId="urn:microsoft.com/office/officeart/2005/8/layout/hProcess6"/>
    <dgm:cxn modelId="{82B91925-8188-4940-868D-F7D36F6EAC9F}" type="presParOf" srcId="{6D90E9C2-CA8E-48AC-8723-28E81BD98B82}" destId="{B9E89791-070B-4CEC-991E-78ACE6302025}" srcOrd="0" destOrd="0" presId="urn:microsoft.com/office/officeart/2005/8/layout/hProcess6"/>
    <dgm:cxn modelId="{1BCA8DD8-45C4-4D8C-94C7-D127CDBB6173}" type="presParOf" srcId="{6D90E9C2-CA8E-48AC-8723-28E81BD98B82}" destId="{3603E7D4-EF8C-4563-BFB3-DB6AF2B20583}" srcOrd="1" destOrd="0" presId="urn:microsoft.com/office/officeart/2005/8/layout/hProcess6"/>
    <dgm:cxn modelId="{98548443-E30F-4273-9EE2-007C2B13AE6E}" type="presParOf" srcId="{6D90E9C2-CA8E-48AC-8723-28E81BD98B82}" destId="{392ED102-BBD0-4AD2-BA46-C202916724B5}" srcOrd="2" destOrd="0" presId="urn:microsoft.com/office/officeart/2005/8/layout/hProcess6"/>
    <dgm:cxn modelId="{C5DE3672-8295-4198-AE38-7BA1E134C6CE}" type="presParOf" srcId="{6D90E9C2-CA8E-48AC-8723-28E81BD98B82}" destId="{F0659614-3430-4C5A-AF93-E2A89412AF68}" srcOrd="3" destOrd="0" presId="urn:microsoft.com/office/officeart/2005/8/layout/hProcess6"/>
    <dgm:cxn modelId="{B42EA394-7648-45DB-925A-2446C2E95D8D}" type="presParOf" srcId="{F59AABB1-A094-411D-9083-227E5531F033}" destId="{A9370C9B-1394-434D-A167-7BF9138BFA15}" srcOrd="9" destOrd="0" presId="urn:microsoft.com/office/officeart/2005/8/layout/hProcess6"/>
    <dgm:cxn modelId="{122305CF-67D6-4740-9418-1FC99D5D4519}" type="presParOf" srcId="{F59AABB1-A094-411D-9083-227E5531F033}" destId="{85B56C73-11D6-4FDA-B54F-161D7DC3DF3C}" srcOrd="10" destOrd="0" presId="urn:microsoft.com/office/officeart/2005/8/layout/hProcess6"/>
    <dgm:cxn modelId="{43BF48ED-FE63-4061-ADB9-898770E6E665}" type="presParOf" srcId="{85B56C73-11D6-4FDA-B54F-161D7DC3DF3C}" destId="{991372B4-C19D-46D7-83E2-EE6DBFA1812A}" srcOrd="0" destOrd="0" presId="urn:microsoft.com/office/officeart/2005/8/layout/hProcess6"/>
    <dgm:cxn modelId="{94E09279-5343-45D3-9EA2-C0CCC146C24E}" type="presParOf" srcId="{85B56C73-11D6-4FDA-B54F-161D7DC3DF3C}" destId="{C95A33C7-6182-4121-B2B2-33535424F7A1}" srcOrd="1" destOrd="0" presId="urn:microsoft.com/office/officeart/2005/8/layout/hProcess6"/>
    <dgm:cxn modelId="{1DFB8336-581D-4136-ABC4-B90B47E3F436}" type="presParOf" srcId="{85B56C73-11D6-4FDA-B54F-161D7DC3DF3C}" destId="{30EB19DF-033B-461E-AA26-9436630A776C}" srcOrd="2" destOrd="0" presId="urn:microsoft.com/office/officeart/2005/8/layout/hProcess6"/>
    <dgm:cxn modelId="{6022A1FD-9C85-4181-9B6D-39425EDCCFC2}" type="presParOf" srcId="{85B56C73-11D6-4FDA-B54F-161D7DC3DF3C}" destId="{34D5A4EC-D933-480F-A052-498A881B77DF}" srcOrd="3" destOrd="0" presId="urn:microsoft.com/office/officeart/2005/8/layout/hProcess6"/>
    <dgm:cxn modelId="{4B0CC353-6B65-4223-A991-8AFA5DED3EDF}" type="presParOf" srcId="{F59AABB1-A094-411D-9083-227E5531F033}" destId="{C146195B-7EAD-4F7F-B5F0-C4B222B0523F}" srcOrd="11" destOrd="0" presId="urn:microsoft.com/office/officeart/2005/8/layout/hProcess6"/>
    <dgm:cxn modelId="{BB30C144-13C3-4B2F-8206-974E5A55DD64}" type="presParOf" srcId="{F59AABB1-A094-411D-9083-227E5531F033}" destId="{F0EC0170-0959-4BBB-BAD5-CF7344EF6B12}" srcOrd="12" destOrd="0" presId="urn:microsoft.com/office/officeart/2005/8/layout/hProcess6"/>
    <dgm:cxn modelId="{7248C66C-0E07-412E-914A-302FBB93525C}" type="presParOf" srcId="{F0EC0170-0959-4BBB-BAD5-CF7344EF6B12}" destId="{068DED96-430D-4F39-9D78-B565E99BDF8D}" srcOrd="0" destOrd="0" presId="urn:microsoft.com/office/officeart/2005/8/layout/hProcess6"/>
    <dgm:cxn modelId="{DA0B0FF0-06F6-42B1-8195-3BE1E524482B}" type="presParOf" srcId="{F0EC0170-0959-4BBB-BAD5-CF7344EF6B12}" destId="{0B1B9590-5225-4974-88C2-042886488D09}" srcOrd="1" destOrd="0" presId="urn:microsoft.com/office/officeart/2005/8/layout/hProcess6"/>
    <dgm:cxn modelId="{A4AB470E-B1AD-4A44-A465-7A696D617122}" type="presParOf" srcId="{F0EC0170-0959-4BBB-BAD5-CF7344EF6B12}" destId="{2CF22FBB-A8C5-43F3-8D7A-0FDE66077F74}" srcOrd="2" destOrd="0" presId="urn:microsoft.com/office/officeart/2005/8/layout/hProcess6"/>
    <dgm:cxn modelId="{B75ABF01-5658-4C40-A584-6641CFF811E0}" type="presParOf" srcId="{F0EC0170-0959-4BBB-BAD5-CF7344EF6B12}" destId="{447A837F-0AA2-4EB7-B3BA-63DB229DCFF0}"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831C7-EFC2-468E-930F-EF81F1B32C8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EA558832-E1AE-47C2-86ED-700959744D1C}">
      <dgm:prSet phldrT="[Text]" phldr="0"/>
      <dgm:spPr/>
      <dgm:t>
        <a:bodyPr/>
        <a:lstStyle/>
        <a:p>
          <a:pPr rtl="0"/>
          <a:r>
            <a:rPr lang="en-US">
              <a:latin typeface="Arial" panose="020B0604020202020204"/>
            </a:rPr>
            <a:t>Project Scope</a:t>
          </a:r>
          <a:endParaRPr lang="en-US"/>
        </a:p>
      </dgm:t>
    </dgm:pt>
    <dgm:pt modelId="{BD7FEEAF-F8BC-4F0B-9C22-E78524E8E953}" type="parTrans" cxnId="{361D399B-31F0-4390-B78A-00716107D18B}">
      <dgm:prSet/>
      <dgm:spPr/>
      <dgm:t>
        <a:bodyPr/>
        <a:lstStyle/>
        <a:p>
          <a:endParaRPr lang="en-US"/>
        </a:p>
      </dgm:t>
    </dgm:pt>
    <dgm:pt modelId="{1511600F-001B-47F6-B4CC-727A12B35EFB}" type="sibTrans" cxnId="{361D399B-31F0-4390-B78A-00716107D18B}">
      <dgm:prSet/>
      <dgm:spPr/>
      <dgm:t>
        <a:bodyPr/>
        <a:lstStyle/>
        <a:p>
          <a:endParaRPr lang="en-US"/>
        </a:p>
      </dgm:t>
    </dgm:pt>
    <dgm:pt modelId="{B9656CB6-FB03-4E94-B9EC-2516A2817F7F}">
      <dgm:prSet phldrT="[Text]" phldr="0"/>
      <dgm:spPr/>
      <dgm:t>
        <a:bodyPr/>
        <a:lstStyle/>
        <a:p>
          <a:pPr rtl="0"/>
          <a:r>
            <a:rPr lang="en-US">
              <a:latin typeface="Arial" panose="020B0604020202020204"/>
            </a:rPr>
            <a:t>NCAA Men's Basketball</a:t>
          </a:r>
          <a:endParaRPr lang="en-US"/>
        </a:p>
      </dgm:t>
    </dgm:pt>
    <dgm:pt modelId="{CC8C2D3E-184A-43A9-B39C-E0E6A4FC4078}" type="parTrans" cxnId="{753C30FB-6F63-4E35-AA25-0A959EF58C77}">
      <dgm:prSet/>
      <dgm:spPr/>
      <dgm:t>
        <a:bodyPr/>
        <a:lstStyle/>
        <a:p>
          <a:endParaRPr lang="en-US"/>
        </a:p>
      </dgm:t>
    </dgm:pt>
    <dgm:pt modelId="{AA54FD2A-1FE3-4EAA-8E49-17924076F7FC}" type="sibTrans" cxnId="{753C30FB-6F63-4E35-AA25-0A959EF58C77}">
      <dgm:prSet/>
      <dgm:spPr/>
      <dgm:t>
        <a:bodyPr/>
        <a:lstStyle/>
        <a:p>
          <a:endParaRPr lang="en-US"/>
        </a:p>
      </dgm:t>
    </dgm:pt>
    <dgm:pt modelId="{B25FE461-0710-4CC8-82DF-B47FF0C3C8D7}">
      <dgm:prSet phldrT="[Text]" phldr="0"/>
      <dgm:spPr/>
      <dgm:t>
        <a:bodyPr/>
        <a:lstStyle/>
        <a:p>
          <a:pPr rtl="0"/>
          <a:r>
            <a:rPr lang="en-US">
              <a:latin typeface="Arial" panose="020B0604020202020204"/>
            </a:rPr>
            <a:t>Data Preparation</a:t>
          </a:r>
          <a:endParaRPr lang="en-US"/>
        </a:p>
      </dgm:t>
    </dgm:pt>
    <dgm:pt modelId="{5EC23B27-E7E5-4E77-A59E-C76EBB5EE426}" type="parTrans" cxnId="{21452E9D-1ABB-4593-8D7D-3EBC80CEA7F4}">
      <dgm:prSet/>
      <dgm:spPr/>
      <dgm:t>
        <a:bodyPr/>
        <a:lstStyle/>
        <a:p>
          <a:endParaRPr lang="en-US"/>
        </a:p>
      </dgm:t>
    </dgm:pt>
    <dgm:pt modelId="{57BA27F6-0FE6-4C86-90C8-04E68B2001C3}" type="sibTrans" cxnId="{21452E9D-1ABB-4593-8D7D-3EBC80CEA7F4}">
      <dgm:prSet/>
      <dgm:spPr/>
      <dgm:t>
        <a:bodyPr/>
        <a:lstStyle/>
        <a:p>
          <a:endParaRPr lang="en-US"/>
        </a:p>
      </dgm:t>
    </dgm:pt>
    <dgm:pt modelId="{E475E821-D5BD-4C72-97C4-758AF232A6E0}">
      <dgm:prSet phldrT="[Text]" phldr="0"/>
      <dgm:spPr/>
      <dgm:t>
        <a:bodyPr/>
        <a:lstStyle/>
        <a:p>
          <a:pPr rtl="0"/>
          <a:r>
            <a:rPr lang="en-US">
              <a:latin typeface="Arial" panose="020B0604020202020204"/>
            </a:rPr>
            <a:t>Data collection from disparate sources</a:t>
          </a:r>
          <a:endParaRPr lang="en-US"/>
        </a:p>
      </dgm:t>
    </dgm:pt>
    <dgm:pt modelId="{35DED139-4046-4858-991B-8924BCABB1D9}" type="parTrans" cxnId="{5351B950-0954-4D2E-B7B4-66DDFE6A98E6}">
      <dgm:prSet/>
      <dgm:spPr/>
      <dgm:t>
        <a:bodyPr/>
        <a:lstStyle/>
        <a:p>
          <a:endParaRPr lang="en-US"/>
        </a:p>
      </dgm:t>
    </dgm:pt>
    <dgm:pt modelId="{727CB785-4831-4E52-BA1C-D07785224225}" type="sibTrans" cxnId="{5351B950-0954-4D2E-B7B4-66DDFE6A98E6}">
      <dgm:prSet/>
      <dgm:spPr/>
      <dgm:t>
        <a:bodyPr/>
        <a:lstStyle/>
        <a:p>
          <a:endParaRPr lang="en-US"/>
        </a:p>
      </dgm:t>
    </dgm:pt>
    <dgm:pt modelId="{09503F13-E291-46F5-A15D-48D28A21E3E4}">
      <dgm:prSet phldrT="[Text]" phldr="0"/>
      <dgm:spPr/>
      <dgm:t>
        <a:bodyPr/>
        <a:lstStyle/>
        <a:p>
          <a:pPr rtl="0"/>
          <a:r>
            <a:rPr lang="en-US">
              <a:latin typeface="Arial" panose="020B0604020202020204"/>
            </a:rPr>
            <a:t>Data Analysis</a:t>
          </a:r>
          <a:endParaRPr lang="en-US"/>
        </a:p>
      </dgm:t>
    </dgm:pt>
    <dgm:pt modelId="{0AAB5B39-3946-46CD-9E8B-7154BF2F99EA}" type="parTrans" cxnId="{F4DB85EA-15F2-4436-89B9-98E8ACECA469}">
      <dgm:prSet/>
      <dgm:spPr/>
      <dgm:t>
        <a:bodyPr/>
        <a:lstStyle/>
        <a:p>
          <a:endParaRPr lang="en-US"/>
        </a:p>
      </dgm:t>
    </dgm:pt>
    <dgm:pt modelId="{4938C151-D328-4C8C-831D-A8B0A27CBF90}" type="sibTrans" cxnId="{F4DB85EA-15F2-4436-89B9-98E8ACECA469}">
      <dgm:prSet/>
      <dgm:spPr/>
      <dgm:t>
        <a:bodyPr/>
        <a:lstStyle/>
        <a:p>
          <a:endParaRPr lang="en-US"/>
        </a:p>
      </dgm:t>
    </dgm:pt>
    <dgm:pt modelId="{EC1D1B84-972E-4D73-957E-EF8C4747F250}">
      <dgm:prSet phldrT="[Text]" phldr="0"/>
      <dgm:spPr/>
      <dgm:t>
        <a:bodyPr/>
        <a:lstStyle/>
        <a:p>
          <a:pPr rtl="0"/>
          <a:r>
            <a:rPr lang="en-US">
              <a:latin typeface="Arial" panose="020B0604020202020204"/>
            </a:rPr>
            <a:t>Correlation analysis</a:t>
          </a:r>
          <a:endParaRPr lang="en-US"/>
        </a:p>
      </dgm:t>
    </dgm:pt>
    <dgm:pt modelId="{607C2CA0-DE99-48A5-A4C0-EF43C544F347}" type="parTrans" cxnId="{4C7911DD-3679-4055-86B6-8144E1C1D83A}">
      <dgm:prSet/>
      <dgm:spPr/>
      <dgm:t>
        <a:bodyPr/>
        <a:lstStyle/>
        <a:p>
          <a:endParaRPr lang="en-US"/>
        </a:p>
      </dgm:t>
    </dgm:pt>
    <dgm:pt modelId="{95AC8115-59C9-4766-A74B-5DFE949B9715}" type="sibTrans" cxnId="{4C7911DD-3679-4055-86B6-8144E1C1D83A}">
      <dgm:prSet/>
      <dgm:spPr/>
      <dgm:t>
        <a:bodyPr/>
        <a:lstStyle/>
        <a:p>
          <a:endParaRPr lang="en-US"/>
        </a:p>
      </dgm:t>
    </dgm:pt>
    <dgm:pt modelId="{531C8D34-A6B1-4DBC-B429-50D6B089360A}">
      <dgm:prSet phldr="0"/>
      <dgm:spPr/>
      <dgm:t>
        <a:bodyPr/>
        <a:lstStyle/>
        <a:p>
          <a:pPr rtl="0"/>
          <a:r>
            <a:rPr lang="en-US">
              <a:latin typeface="Arial" panose="020B0604020202020204"/>
            </a:rPr>
            <a:t>Model Building</a:t>
          </a:r>
        </a:p>
      </dgm:t>
    </dgm:pt>
    <dgm:pt modelId="{E2EB5947-3CF2-48A4-B1CC-009C39625B4D}" type="parTrans" cxnId="{906F5DDB-E7ED-4829-8558-6D923727EDB5}">
      <dgm:prSet/>
      <dgm:spPr/>
    </dgm:pt>
    <dgm:pt modelId="{82610C40-A9B3-4013-B610-1774AEE3EF7F}" type="sibTrans" cxnId="{906F5DDB-E7ED-4829-8558-6D923727EDB5}">
      <dgm:prSet/>
      <dgm:spPr/>
    </dgm:pt>
    <dgm:pt modelId="{F1D7AD0B-B90B-4304-8B41-5DD569430686}">
      <dgm:prSet phldr="0"/>
      <dgm:spPr/>
      <dgm:t>
        <a:bodyPr/>
        <a:lstStyle/>
        <a:p>
          <a:r>
            <a:rPr lang="en-US">
              <a:latin typeface="Arial" panose="020B0604020202020204"/>
            </a:rPr>
            <a:t>Validation</a:t>
          </a:r>
        </a:p>
      </dgm:t>
    </dgm:pt>
    <dgm:pt modelId="{2D183AC7-7469-4C8D-A484-F61A0F2C3139}" type="parTrans" cxnId="{98C1019E-5173-47A1-B430-6B28546126C0}">
      <dgm:prSet/>
      <dgm:spPr/>
    </dgm:pt>
    <dgm:pt modelId="{FE91E958-4445-4570-8904-EDB4693973C0}" type="sibTrans" cxnId="{98C1019E-5173-47A1-B430-6B28546126C0}">
      <dgm:prSet/>
      <dgm:spPr/>
    </dgm:pt>
    <dgm:pt modelId="{17FAAC5B-B9EE-47F8-8C8E-1BC151537145}">
      <dgm:prSet phldr="0"/>
      <dgm:spPr/>
      <dgm:t>
        <a:bodyPr/>
        <a:lstStyle/>
        <a:p>
          <a:pPr rtl="0"/>
          <a:r>
            <a:rPr lang="en-US">
              <a:latin typeface="Arial" panose="020B0604020202020204"/>
            </a:rPr>
            <a:t>Predicting Win Probability </a:t>
          </a:r>
        </a:p>
      </dgm:t>
    </dgm:pt>
    <dgm:pt modelId="{B22EB84A-F8C7-482D-8979-00F21B55385A}" type="parTrans" cxnId="{C76E606D-8494-4CDE-B659-952F7EB46C77}">
      <dgm:prSet/>
      <dgm:spPr/>
    </dgm:pt>
    <dgm:pt modelId="{9115B8EC-D39D-4FC1-9AEC-097DA9BB361E}" type="sibTrans" cxnId="{C76E606D-8494-4CDE-B659-952F7EB46C77}">
      <dgm:prSet/>
      <dgm:spPr/>
    </dgm:pt>
    <dgm:pt modelId="{63A5AC5D-C7B5-4C3E-BF61-26568E331106}">
      <dgm:prSet phldr="0"/>
      <dgm:spPr/>
      <dgm:t>
        <a:bodyPr/>
        <a:lstStyle/>
        <a:p>
          <a:pPr rtl="0"/>
          <a:r>
            <a:rPr lang="en-US">
              <a:latin typeface="Arial" panose="020B0604020202020204"/>
            </a:rPr>
            <a:t>Predicting Attendance</a:t>
          </a:r>
        </a:p>
      </dgm:t>
    </dgm:pt>
    <dgm:pt modelId="{49EAF671-A1E4-4E40-B426-DC1672B88686}" type="parTrans" cxnId="{963AF720-B722-438E-9BCB-CB5CD009363F}">
      <dgm:prSet/>
      <dgm:spPr/>
    </dgm:pt>
    <dgm:pt modelId="{796349C8-6CAA-4DB0-B018-DCF3E531E723}" type="sibTrans" cxnId="{963AF720-B722-438E-9BCB-CB5CD009363F}">
      <dgm:prSet/>
      <dgm:spPr/>
    </dgm:pt>
    <dgm:pt modelId="{065964FB-0CD5-464A-9B4D-5003B88BD5C4}">
      <dgm:prSet phldr="0"/>
      <dgm:spPr/>
      <dgm:t>
        <a:bodyPr/>
        <a:lstStyle/>
        <a:p>
          <a:pPr rtl="0"/>
          <a:r>
            <a:rPr lang="en-US">
              <a:latin typeface="Arial" panose="020B0604020202020204"/>
            </a:rPr>
            <a:t>Feature engineering</a:t>
          </a:r>
        </a:p>
      </dgm:t>
    </dgm:pt>
    <dgm:pt modelId="{7335FD94-1729-4162-A9BE-8A34CA8BB99A}" type="parTrans" cxnId="{A86F7195-ADA9-4DB5-AAED-D2CF9A429B42}">
      <dgm:prSet/>
      <dgm:spPr/>
    </dgm:pt>
    <dgm:pt modelId="{71D59695-01FF-4F5C-975F-DA1798190EDA}" type="sibTrans" cxnId="{A86F7195-ADA9-4DB5-AAED-D2CF9A429B42}">
      <dgm:prSet/>
      <dgm:spPr/>
    </dgm:pt>
    <dgm:pt modelId="{4A99A1B5-36CF-4ABF-BA44-B7C453AF80E1}">
      <dgm:prSet phldr="0"/>
      <dgm:spPr/>
      <dgm:t>
        <a:bodyPr/>
        <a:lstStyle/>
        <a:p>
          <a:pPr rtl="0"/>
          <a:r>
            <a:rPr lang="en-US">
              <a:latin typeface="Arial" panose="020B0604020202020204"/>
            </a:rPr>
            <a:t>Data quality checks</a:t>
          </a:r>
        </a:p>
      </dgm:t>
    </dgm:pt>
    <dgm:pt modelId="{5D778040-165C-48D8-9C9C-0D4730BF4D63}" type="parTrans" cxnId="{5FF7275F-B620-46D0-A4DA-F6419894F661}">
      <dgm:prSet/>
      <dgm:spPr/>
    </dgm:pt>
    <dgm:pt modelId="{17C89274-88D7-49F0-938B-442412BCDB18}" type="sibTrans" cxnId="{5FF7275F-B620-46D0-A4DA-F6419894F661}">
      <dgm:prSet/>
      <dgm:spPr/>
    </dgm:pt>
    <dgm:pt modelId="{CE49DE72-584F-4A5A-B677-FF37775826CB}">
      <dgm:prSet phldr="0"/>
      <dgm:spPr/>
      <dgm:t>
        <a:bodyPr/>
        <a:lstStyle/>
        <a:p>
          <a:pPr rtl="0"/>
          <a:r>
            <a:rPr lang="en-US">
              <a:latin typeface="Arial" panose="020B0604020202020204"/>
            </a:rPr>
            <a:t>Principal component analysis</a:t>
          </a:r>
        </a:p>
      </dgm:t>
    </dgm:pt>
    <dgm:pt modelId="{A63462CF-EA55-4892-945B-531172993F71}" type="parTrans" cxnId="{3D43026C-8B83-4FCB-A3EA-9325F4D90E32}">
      <dgm:prSet/>
      <dgm:spPr/>
    </dgm:pt>
    <dgm:pt modelId="{C9445873-BBEA-460B-B837-1F7AB7ED5356}" type="sibTrans" cxnId="{3D43026C-8B83-4FCB-A3EA-9325F4D90E32}">
      <dgm:prSet/>
      <dgm:spPr/>
    </dgm:pt>
    <dgm:pt modelId="{EB1FB6BC-04FF-499F-A7E2-21055AF234ED}">
      <dgm:prSet phldr="0"/>
      <dgm:spPr/>
      <dgm:t>
        <a:bodyPr/>
        <a:lstStyle/>
        <a:p>
          <a:pPr rtl="0"/>
          <a:r>
            <a:rPr lang="en-US">
              <a:latin typeface="Arial" panose="020B0604020202020204"/>
            </a:rPr>
            <a:t>Linear regression</a:t>
          </a:r>
        </a:p>
      </dgm:t>
    </dgm:pt>
    <dgm:pt modelId="{1E81970D-073A-45E6-890F-FE91E4FC5603}" type="parTrans" cxnId="{59E660B3-C735-4A2C-9F27-86D254D61D13}">
      <dgm:prSet/>
      <dgm:spPr/>
    </dgm:pt>
    <dgm:pt modelId="{60BA8564-B37B-4FD8-80A2-67A1FFBAA254}" type="sibTrans" cxnId="{59E660B3-C735-4A2C-9F27-86D254D61D13}">
      <dgm:prSet/>
      <dgm:spPr/>
    </dgm:pt>
    <dgm:pt modelId="{68BE1476-A63F-4CC5-8906-25F8BDB7E28F}">
      <dgm:prSet phldr="0"/>
      <dgm:spPr/>
      <dgm:t>
        <a:bodyPr/>
        <a:lstStyle/>
        <a:p>
          <a:pPr rtl="0"/>
          <a:r>
            <a:rPr lang="en-US">
              <a:latin typeface="Arial" panose="020B0604020202020204"/>
            </a:rPr>
            <a:t>Decision trees</a:t>
          </a:r>
        </a:p>
      </dgm:t>
    </dgm:pt>
    <dgm:pt modelId="{E523F2F7-C7DF-40CC-BE61-1A28EB50A200}" type="parTrans" cxnId="{68C344BD-9C29-4F5C-B192-FA165A18F8FF}">
      <dgm:prSet/>
      <dgm:spPr/>
    </dgm:pt>
    <dgm:pt modelId="{149EC0D7-6E54-4F88-8105-13BC7106E39D}" type="sibTrans" cxnId="{68C344BD-9C29-4F5C-B192-FA165A18F8FF}">
      <dgm:prSet/>
      <dgm:spPr/>
    </dgm:pt>
    <dgm:pt modelId="{C2B57ED4-2DAE-4EB5-B9CD-C0143C32AB8C}">
      <dgm:prSet phldr="0"/>
      <dgm:spPr/>
      <dgm:t>
        <a:bodyPr/>
        <a:lstStyle/>
        <a:p>
          <a:pPr algn="l"/>
          <a:endParaRPr lang="en-US">
            <a:latin typeface="Arial" panose="020B0604020202020204"/>
          </a:endParaRPr>
        </a:p>
      </dgm:t>
    </dgm:pt>
    <dgm:pt modelId="{2E87C3A9-C5ED-4653-AC91-0F689F32DCAD}" type="parTrans" cxnId="{963C72D3-B197-4757-ACE6-2740BFE126BD}">
      <dgm:prSet/>
      <dgm:spPr/>
    </dgm:pt>
    <dgm:pt modelId="{0B3E1C6E-D406-4D1C-8A24-346D898C49EE}" type="sibTrans" cxnId="{963C72D3-B197-4757-ACE6-2740BFE126BD}">
      <dgm:prSet/>
      <dgm:spPr/>
    </dgm:pt>
    <dgm:pt modelId="{5E3B5539-3C0B-4388-9DF4-D433D04B2E0C}">
      <dgm:prSet phldr="0"/>
      <dgm:spPr/>
      <dgm:t>
        <a:bodyPr/>
        <a:lstStyle/>
        <a:p>
          <a:pPr algn="l" rtl="0"/>
          <a:r>
            <a:rPr lang="en-US"/>
            <a:t>Evaluating these models and features through appropriate performance metrics </a:t>
          </a:r>
          <a:endParaRPr lang="en-US">
            <a:latin typeface="Arial" panose="020B0604020202020204"/>
          </a:endParaRPr>
        </a:p>
      </dgm:t>
    </dgm:pt>
    <dgm:pt modelId="{5E6D25B6-B847-42AB-AD29-B06C096BDAF1}" type="parTrans" cxnId="{BA5BF2FF-0B80-4779-8DA2-354BF7CB4CE0}">
      <dgm:prSet/>
      <dgm:spPr/>
    </dgm:pt>
    <dgm:pt modelId="{8F65769B-6032-40C7-9921-6D72B48DD2BD}" type="sibTrans" cxnId="{BA5BF2FF-0B80-4779-8DA2-354BF7CB4CE0}">
      <dgm:prSet/>
      <dgm:spPr/>
    </dgm:pt>
    <dgm:pt modelId="{3E491670-28B7-4B72-BDA1-484B134E6431}">
      <dgm:prSet phldr="0"/>
      <dgm:spPr/>
      <dgm:t>
        <a:bodyPr/>
        <a:lstStyle/>
        <a:p>
          <a:pPr algn="l"/>
          <a:r>
            <a:rPr lang="en-US"/>
            <a:t>MSE for predicting attendance</a:t>
          </a:r>
        </a:p>
      </dgm:t>
    </dgm:pt>
    <dgm:pt modelId="{E08A7FED-F506-40BB-9637-6BF49307250C}" type="parTrans" cxnId="{E2054ABE-1A94-4F95-960C-292020EDBDAA}">
      <dgm:prSet/>
      <dgm:spPr/>
    </dgm:pt>
    <dgm:pt modelId="{98A51032-E776-48F1-8977-927C22D2FEFC}" type="sibTrans" cxnId="{E2054ABE-1A94-4F95-960C-292020EDBDAA}">
      <dgm:prSet/>
      <dgm:spPr/>
    </dgm:pt>
    <dgm:pt modelId="{D522E2EC-5906-4D0B-B1C0-A028056063BA}">
      <dgm:prSet phldr="0"/>
      <dgm:spPr/>
      <dgm:t>
        <a:bodyPr/>
        <a:lstStyle/>
        <a:p>
          <a:pPr algn="l"/>
          <a:r>
            <a:rPr lang="en-US"/>
            <a:t>Accuracy, Recall, Precision, etc for predicting Win/Loss</a:t>
          </a:r>
        </a:p>
      </dgm:t>
    </dgm:pt>
    <dgm:pt modelId="{F0987368-27C5-4128-B44C-DC9F7A9C0625}" type="parTrans" cxnId="{91EAD1A4-6766-4C77-9B6C-36CF518F72BB}">
      <dgm:prSet/>
      <dgm:spPr/>
    </dgm:pt>
    <dgm:pt modelId="{D5809893-C550-4C1F-A77D-770166973146}" type="sibTrans" cxnId="{91EAD1A4-6766-4C77-9B6C-36CF518F72BB}">
      <dgm:prSet/>
      <dgm:spPr/>
    </dgm:pt>
    <dgm:pt modelId="{ADF48060-32BF-46B6-8A9C-5FD3114B0308}" type="pres">
      <dgm:prSet presAssocID="{5D9831C7-EFC2-468E-930F-EF81F1B32C8C}" presName="linearFlow" presStyleCnt="0">
        <dgm:presLayoutVars>
          <dgm:dir/>
          <dgm:animLvl val="lvl"/>
          <dgm:resizeHandles val="exact"/>
        </dgm:presLayoutVars>
      </dgm:prSet>
      <dgm:spPr/>
    </dgm:pt>
    <dgm:pt modelId="{C39F2C43-16E0-47CE-A3A8-82286A7C97B0}" type="pres">
      <dgm:prSet presAssocID="{EA558832-E1AE-47C2-86ED-700959744D1C}" presName="composite" presStyleCnt="0"/>
      <dgm:spPr/>
    </dgm:pt>
    <dgm:pt modelId="{FED3F7F2-1918-4BFF-8E35-903A8C6FD190}" type="pres">
      <dgm:prSet presAssocID="{EA558832-E1AE-47C2-86ED-700959744D1C}" presName="parentText" presStyleLbl="alignNode1" presStyleIdx="0" presStyleCnt="5">
        <dgm:presLayoutVars>
          <dgm:chMax val="1"/>
          <dgm:bulletEnabled val="1"/>
        </dgm:presLayoutVars>
      </dgm:prSet>
      <dgm:spPr/>
    </dgm:pt>
    <dgm:pt modelId="{E037B4A3-4157-4476-822A-D82579619A2E}" type="pres">
      <dgm:prSet presAssocID="{EA558832-E1AE-47C2-86ED-700959744D1C}" presName="descendantText" presStyleLbl="alignAcc1" presStyleIdx="0" presStyleCnt="5">
        <dgm:presLayoutVars>
          <dgm:bulletEnabled val="1"/>
        </dgm:presLayoutVars>
      </dgm:prSet>
      <dgm:spPr/>
    </dgm:pt>
    <dgm:pt modelId="{88E12ADE-36D4-41D9-AEF8-11FB6A73302E}" type="pres">
      <dgm:prSet presAssocID="{1511600F-001B-47F6-B4CC-727A12B35EFB}" presName="sp" presStyleCnt="0"/>
      <dgm:spPr/>
    </dgm:pt>
    <dgm:pt modelId="{9C857BD2-5B6E-4B23-8BF9-9B529A665F00}" type="pres">
      <dgm:prSet presAssocID="{B25FE461-0710-4CC8-82DF-B47FF0C3C8D7}" presName="composite" presStyleCnt="0"/>
      <dgm:spPr/>
    </dgm:pt>
    <dgm:pt modelId="{0F2A2853-3106-4EBE-88A4-A0CC23447A02}" type="pres">
      <dgm:prSet presAssocID="{B25FE461-0710-4CC8-82DF-B47FF0C3C8D7}" presName="parentText" presStyleLbl="alignNode1" presStyleIdx="1" presStyleCnt="5">
        <dgm:presLayoutVars>
          <dgm:chMax val="1"/>
          <dgm:bulletEnabled val="1"/>
        </dgm:presLayoutVars>
      </dgm:prSet>
      <dgm:spPr/>
    </dgm:pt>
    <dgm:pt modelId="{36409D4B-2E82-4199-9AC0-E70A29B07B7E}" type="pres">
      <dgm:prSet presAssocID="{B25FE461-0710-4CC8-82DF-B47FF0C3C8D7}" presName="descendantText" presStyleLbl="alignAcc1" presStyleIdx="1" presStyleCnt="5">
        <dgm:presLayoutVars>
          <dgm:bulletEnabled val="1"/>
        </dgm:presLayoutVars>
      </dgm:prSet>
      <dgm:spPr/>
    </dgm:pt>
    <dgm:pt modelId="{945B5AAA-3ED4-4213-B11C-B74338F462A5}" type="pres">
      <dgm:prSet presAssocID="{57BA27F6-0FE6-4C86-90C8-04E68B2001C3}" presName="sp" presStyleCnt="0"/>
      <dgm:spPr/>
    </dgm:pt>
    <dgm:pt modelId="{A2CE63AD-0E97-4CFE-94DE-0DD78081A92F}" type="pres">
      <dgm:prSet presAssocID="{09503F13-E291-46F5-A15D-48D28A21E3E4}" presName="composite" presStyleCnt="0"/>
      <dgm:spPr/>
    </dgm:pt>
    <dgm:pt modelId="{19E80AD7-6614-4503-B8AF-CB7347357FFA}" type="pres">
      <dgm:prSet presAssocID="{09503F13-E291-46F5-A15D-48D28A21E3E4}" presName="parentText" presStyleLbl="alignNode1" presStyleIdx="2" presStyleCnt="5">
        <dgm:presLayoutVars>
          <dgm:chMax val="1"/>
          <dgm:bulletEnabled val="1"/>
        </dgm:presLayoutVars>
      </dgm:prSet>
      <dgm:spPr/>
    </dgm:pt>
    <dgm:pt modelId="{41900888-18D8-4799-8FB6-22226D189C7C}" type="pres">
      <dgm:prSet presAssocID="{09503F13-E291-46F5-A15D-48D28A21E3E4}" presName="descendantText" presStyleLbl="alignAcc1" presStyleIdx="2" presStyleCnt="5">
        <dgm:presLayoutVars>
          <dgm:bulletEnabled val="1"/>
        </dgm:presLayoutVars>
      </dgm:prSet>
      <dgm:spPr/>
    </dgm:pt>
    <dgm:pt modelId="{0DAC02E4-6B3D-487D-93BC-5F4BBBF1208D}" type="pres">
      <dgm:prSet presAssocID="{4938C151-D328-4C8C-831D-A8B0A27CBF90}" presName="sp" presStyleCnt="0"/>
      <dgm:spPr/>
    </dgm:pt>
    <dgm:pt modelId="{15F9C861-33CB-4615-9C7C-9DBABCB35739}" type="pres">
      <dgm:prSet presAssocID="{531C8D34-A6B1-4DBC-B429-50D6B089360A}" presName="composite" presStyleCnt="0"/>
      <dgm:spPr/>
    </dgm:pt>
    <dgm:pt modelId="{74913B9F-E1DD-421D-A873-E12F4BA16867}" type="pres">
      <dgm:prSet presAssocID="{531C8D34-A6B1-4DBC-B429-50D6B089360A}" presName="parentText" presStyleLbl="alignNode1" presStyleIdx="3" presStyleCnt="5">
        <dgm:presLayoutVars>
          <dgm:chMax val="1"/>
          <dgm:bulletEnabled val="1"/>
        </dgm:presLayoutVars>
      </dgm:prSet>
      <dgm:spPr/>
    </dgm:pt>
    <dgm:pt modelId="{F36B74F3-E8C3-42E2-9AC1-268CBEEB2870}" type="pres">
      <dgm:prSet presAssocID="{531C8D34-A6B1-4DBC-B429-50D6B089360A}" presName="descendantText" presStyleLbl="alignAcc1" presStyleIdx="3" presStyleCnt="5">
        <dgm:presLayoutVars>
          <dgm:bulletEnabled val="1"/>
        </dgm:presLayoutVars>
      </dgm:prSet>
      <dgm:spPr/>
    </dgm:pt>
    <dgm:pt modelId="{0B285447-453B-40A9-A0C1-3EB30F26FB35}" type="pres">
      <dgm:prSet presAssocID="{82610C40-A9B3-4013-B610-1774AEE3EF7F}" presName="sp" presStyleCnt="0"/>
      <dgm:spPr/>
    </dgm:pt>
    <dgm:pt modelId="{C5F8F05C-ED0B-484A-9F75-F87F8F6A6CD1}" type="pres">
      <dgm:prSet presAssocID="{F1D7AD0B-B90B-4304-8B41-5DD569430686}" presName="composite" presStyleCnt="0"/>
      <dgm:spPr/>
    </dgm:pt>
    <dgm:pt modelId="{D5ACF616-D578-4943-866C-ED9410C3E934}" type="pres">
      <dgm:prSet presAssocID="{F1D7AD0B-B90B-4304-8B41-5DD569430686}" presName="parentText" presStyleLbl="alignNode1" presStyleIdx="4" presStyleCnt="5">
        <dgm:presLayoutVars>
          <dgm:chMax val="1"/>
          <dgm:bulletEnabled val="1"/>
        </dgm:presLayoutVars>
      </dgm:prSet>
      <dgm:spPr/>
    </dgm:pt>
    <dgm:pt modelId="{55B63BF2-A1B3-48A3-8334-89DFC159D2A9}" type="pres">
      <dgm:prSet presAssocID="{F1D7AD0B-B90B-4304-8B41-5DD569430686}" presName="descendantText" presStyleLbl="alignAcc1" presStyleIdx="4" presStyleCnt="5">
        <dgm:presLayoutVars>
          <dgm:bulletEnabled val="1"/>
        </dgm:presLayoutVars>
      </dgm:prSet>
      <dgm:spPr/>
    </dgm:pt>
  </dgm:ptLst>
  <dgm:cxnLst>
    <dgm:cxn modelId="{B286C304-6948-46CF-AF32-25295BFF8387}" type="presOf" srcId="{63A5AC5D-C7B5-4C3E-BF61-26568E331106}" destId="{E037B4A3-4157-4476-822A-D82579619A2E}" srcOrd="0" destOrd="2" presId="urn:microsoft.com/office/officeart/2005/8/layout/chevron2"/>
    <dgm:cxn modelId="{F5E2BF07-1707-47E4-9DB8-4828FAED517C}" type="presOf" srcId="{065964FB-0CD5-464A-9B4D-5003B88BD5C4}" destId="{36409D4B-2E82-4199-9AC0-E70A29B07B7E}" srcOrd="0" destOrd="2" presId="urn:microsoft.com/office/officeart/2005/8/layout/chevron2"/>
    <dgm:cxn modelId="{963AF720-B722-438E-9BCB-CB5CD009363F}" srcId="{B9656CB6-FB03-4E94-B9EC-2516A2817F7F}" destId="{63A5AC5D-C7B5-4C3E-BF61-26568E331106}" srcOrd="1" destOrd="0" parTransId="{49EAF671-A1E4-4E40-B426-DC1672B88686}" sibTransId="{796349C8-6CAA-4DB0-B018-DCF3E531E723}"/>
    <dgm:cxn modelId="{7984472D-61E6-44B9-8AF7-4CDB32B4C279}" type="presOf" srcId="{EC1D1B84-972E-4D73-957E-EF8C4747F250}" destId="{41900888-18D8-4799-8FB6-22226D189C7C}" srcOrd="0" destOrd="0" presId="urn:microsoft.com/office/officeart/2005/8/layout/chevron2"/>
    <dgm:cxn modelId="{0DF8DA31-7A99-4466-9FBC-66639F3921DA}" type="presOf" srcId="{3E491670-28B7-4B72-BDA1-484B134E6431}" destId="{55B63BF2-A1B3-48A3-8334-89DFC159D2A9}" srcOrd="0" destOrd="1" presId="urn:microsoft.com/office/officeart/2005/8/layout/chevron2"/>
    <dgm:cxn modelId="{1F2F2538-75C6-4BD5-9333-A2B9E904FCBF}" type="presOf" srcId="{F1D7AD0B-B90B-4304-8B41-5DD569430686}" destId="{D5ACF616-D578-4943-866C-ED9410C3E934}" srcOrd="0" destOrd="0" presId="urn:microsoft.com/office/officeart/2005/8/layout/chevron2"/>
    <dgm:cxn modelId="{20EFAE3B-CF67-4353-B073-20BFFFD372E2}" type="presOf" srcId="{EA558832-E1AE-47C2-86ED-700959744D1C}" destId="{FED3F7F2-1918-4BFF-8E35-903A8C6FD190}" srcOrd="0" destOrd="0" presId="urn:microsoft.com/office/officeart/2005/8/layout/chevron2"/>
    <dgm:cxn modelId="{5FF7275F-B620-46D0-A4DA-F6419894F661}" srcId="{B25FE461-0710-4CC8-82DF-B47FF0C3C8D7}" destId="{4A99A1B5-36CF-4ABF-BA44-B7C453AF80E1}" srcOrd="1" destOrd="0" parTransId="{5D778040-165C-48D8-9C9C-0D4730BF4D63}" sibTransId="{17C89274-88D7-49F0-938B-442412BCDB18}"/>
    <dgm:cxn modelId="{8D97E665-E831-4892-A826-6DABCA4668C4}" type="presOf" srcId="{C2B57ED4-2DAE-4EB5-B9CD-C0143C32AB8C}" destId="{55B63BF2-A1B3-48A3-8334-89DFC159D2A9}" srcOrd="0" destOrd="3" presId="urn:microsoft.com/office/officeart/2005/8/layout/chevron2"/>
    <dgm:cxn modelId="{CC171C46-1E74-48E0-8BC4-03648343765E}" type="presOf" srcId="{17FAAC5B-B9EE-47F8-8C8E-1BC151537145}" destId="{E037B4A3-4157-4476-822A-D82579619A2E}" srcOrd="0" destOrd="1" presId="urn:microsoft.com/office/officeart/2005/8/layout/chevron2"/>
    <dgm:cxn modelId="{3D43026C-8B83-4FCB-A3EA-9325F4D90E32}" srcId="{09503F13-E291-46F5-A15D-48D28A21E3E4}" destId="{CE49DE72-584F-4A5A-B677-FF37775826CB}" srcOrd="1" destOrd="0" parTransId="{A63462CF-EA55-4892-945B-531172993F71}" sibTransId="{C9445873-BBEA-460B-B837-1F7AB7ED5356}"/>
    <dgm:cxn modelId="{C76E606D-8494-4CDE-B659-952F7EB46C77}" srcId="{B9656CB6-FB03-4E94-B9EC-2516A2817F7F}" destId="{17FAAC5B-B9EE-47F8-8C8E-1BC151537145}" srcOrd="0" destOrd="0" parTransId="{B22EB84A-F8C7-482D-8979-00F21B55385A}" sibTransId="{9115B8EC-D39D-4FC1-9AEC-097DA9BB361E}"/>
    <dgm:cxn modelId="{5351B950-0954-4D2E-B7B4-66DDFE6A98E6}" srcId="{B25FE461-0710-4CC8-82DF-B47FF0C3C8D7}" destId="{E475E821-D5BD-4C72-97C4-758AF232A6E0}" srcOrd="0" destOrd="0" parTransId="{35DED139-4046-4858-991B-8924BCABB1D9}" sibTransId="{727CB785-4831-4E52-BA1C-D07785224225}"/>
    <dgm:cxn modelId="{3257BE7D-E0FB-4CA1-88DF-CFEC2CA3FA3E}" type="presOf" srcId="{09503F13-E291-46F5-A15D-48D28A21E3E4}" destId="{19E80AD7-6614-4503-B8AF-CB7347357FFA}" srcOrd="0" destOrd="0" presId="urn:microsoft.com/office/officeart/2005/8/layout/chevron2"/>
    <dgm:cxn modelId="{E8CA3A84-D8EA-4D75-B790-047844CFF47D}" type="presOf" srcId="{CE49DE72-584F-4A5A-B677-FF37775826CB}" destId="{41900888-18D8-4799-8FB6-22226D189C7C}" srcOrd="0" destOrd="1" presId="urn:microsoft.com/office/officeart/2005/8/layout/chevron2"/>
    <dgm:cxn modelId="{6308068D-55A7-4F50-913C-83FC0913FD9F}" type="presOf" srcId="{531C8D34-A6B1-4DBC-B429-50D6B089360A}" destId="{74913B9F-E1DD-421D-A873-E12F4BA16867}" srcOrd="0" destOrd="0" presId="urn:microsoft.com/office/officeart/2005/8/layout/chevron2"/>
    <dgm:cxn modelId="{1C330B8E-8239-4306-9615-F9B2FAC09EB6}" type="presOf" srcId="{E475E821-D5BD-4C72-97C4-758AF232A6E0}" destId="{36409D4B-2E82-4199-9AC0-E70A29B07B7E}" srcOrd="0" destOrd="0" presId="urn:microsoft.com/office/officeart/2005/8/layout/chevron2"/>
    <dgm:cxn modelId="{A86F7195-ADA9-4DB5-AAED-D2CF9A429B42}" srcId="{B25FE461-0710-4CC8-82DF-B47FF0C3C8D7}" destId="{065964FB-0CD5-464A-9B4D-5003B88BD5C4}" srcOrd="2" destOrd="0" parTransId="{7335FD94-1729-4162-A9BE-8A34CA8BB99A}" sibTransId="{71D59695-01FF-4F5C-975F-DA1798190EDA}"/>
    <dgm:cxn modelId="{361D399B-31F0-4390-B78A-00716107D18B}" srcId="{5D9831C7-EFC2-468E-930F-EF81F1B32C8C}" destId="{EA558832-E1AE-47C2-86ED-700959744D1C}" srcOrd="0" destOrd="0" parTransId="{BD7FEEAF-F8BC-4F0B-9C22-E78524E8E953}" sibTransId="{1511600F-001B-47F6-B4CC-727A12B35EFB}"/>
    <dgm:cxn modelId="{21452E9D-1ABB-4593-8D7D-3EBC80CEA7F4}" srcId="{5D9831C7-EFC2-468E-930F-EF81F1B32C8C}" destId="{B25FE461-0710-4CC8-82DF-B47FF0C3C8D7}" srcOrd="1" destOrd="0" parTransId="{5EC23B27-E7E5-4E77-A59E-C76EBB5EE426}" sibTransId="{57BA27F6-0FE6-4C86-90C8-04E68B2001C3}"/>
    <dgm:cxn modelId="{8BAD539D-8F51-4954-BDED-D1848AF7303C}" type="presOf" srcId="{EB1FB6BC-04FF-499F-A7E2-21055AF234ED}" destId="{F36B74F3-E8C3-42E2-9AC1-268CBEEB2870}" srcOrd="0" destOrd="0" presId="urn:microsoft.com/office/officeart/2005/8/layout/chevron2"/>
    <dgm:cxn modelId="{98C1019E-5173-47A1-B430-6B28546126C0}" srcId="{5D9831C7-EFC2-468E-930F-EF81F1B32C8C}" destId="{F1D7AD0B-B90B-4304-8B41-5DD569430686}" srcOrd="4" destOrd="0" parTransId="{2D183AC7-7469-4C8D-A484-F61A0F2C3139}" sibTransId="{FE91E958-4445-4570-8904-EDB4693973C0}"/>
    <dgm:cxn modelId="{5643DB9E-02A2-4BEA-B809-C180D6B1B010}" type="presOf" srcId="{5E3B5539-3C0B-4388-9DF4-D433D04B2E0C}" destId="{55B63BF2-A1B3-48A3-8334-89DFC159D2A9}" srcOrd="0" destOrd="0" presId="urn:microsoft.com/office/officeart/2005/8/layout/chevron2"/>
    <dgm:cxn modelId="{50436C9F-D202-47C9-812B-6DBD2427A28E}" type="presOf" srcId="{B9656CB6-FB03-4E94-B9EC-2516A2817F7F}" destId="{E037B4A3-4157-4476-822A-D82579619A2E}" srcOrd="0" destOrd="0" presId="urn:microsoft.com/office/officeart/2005/8/layout/chevron2"/>
    <dgm:cxn modelId="{91EAD1A4-6766-4C77-9B6C-36CF518F72BB}" srcId="{F1D7AD0B-B90B-4304-8B41-5DD569430686}" destId="{D522E2EC-5906-4D0B-B1C0-A028056063BA}" srcOrd="2" destOrd="0" parTransId="{F0987368-27C5-4128-B44C-DC9F7A9C0625}" sibTransId="{D5809893-C550-4C1F-A77D-770166973146}"/>
    <dgm:cxn modelId="{1A091AAB-C75D-4837-829C-931362B5D764}" type="presOf" srcId="{5D9831C7-EFC2-468E-930F-EF81F1B32C8C}" destId="{ADF48060-32BF-46B6-8A9C-5FD3114B0308}" srcOrd="0" destOrd="0" presId="urn:microsoft.com/office/officeart/2005/8/layout/chevron2"/>
    <dgm:cxn modelId="{59E660B3-C735-4A2C-9F27-86D254D61D13}" srcId="{531C8D34-A6B1-4DBC-B429-50D6B089360A}" destId="{EB1FB6BC-04FF-499F-A7E2-21055AF234ED}" srcOrd="0" destOrd="0" parTransId="{1E81970D-073A-45E6-890F-FE91E4FC5603}" sibTransId="{60BA8564-B37B-4FD8-80A2-67A1FFBAA254}"/>
    <dgm:cxn modelId="{6D9043BA-C080-4D77-AC58-820933DE7013}" type="presOf" srcId="{4A99A1B5-36CF-4ABF-BA44-B7C453AF80E1}" destId="{36409D4B-2E82-4199-9AC0-E70A29B07B7E}" srcOrd="0" destOrd="1" presId="urn:microsoft.com/office/officeart/2005/8/layout/chevron2"/>
    <dgm:cxn modelId="{68C344BD-9C29-4F5C-B192-FA165A18F8FF}" srcId="{531C8D34-A6B1-4DBC-B429-50D6B089360A}" destId="{68BE1476-A63F-4CC5-8906-25F8BDB7E28F}" srcOrd="1" destOrd="0" parTransId="{E523F2F7-C7DF-40CC-BE61-1A28EB50A200}" sibTransId="{149EC0D7-6E54-4F88-8105-13BC7106E39D}"/>
    <dgm:cxn modelId="{E2054ABE-1A94-4F95-960C-292020EDBDAA}" srcId="{F1D7AD0B-B90B-4304-8B41-5DD569430686}" destId="{3E491670-28B7-4B72-BDA1-484B134E6431}" srcOrd="1" destOrd="0" parTransId="{E08A7FED-F506-40BB-9637-6BF49307250C}" sibTransId="{98A51032-E776-48F1-8977-927C22D2FEFC}"/>
    <dgm:cxn modelId="{EE9351C8-8213-459F-A0A5-7DAE1793681C}" type="presOf" srcId="{B25FE461-0710-4CC8-82DF-B47FF0C3C8D7}" destId="{0F2A2853-3106-4EBE-88A4-A0CC23447A02}" srcOrd="0" destOrd="0" presId="urn:microsoft.com/office/officeart/2005/8/layout/chevron2"/>
    <dgm:cxn modelId="{26132FCE-DCD9-49D0-8870-E20CB63BD685}" type="presOf" srcId="{D522E2EC-5906-4D0B-B1C0-A028056063BA}" destId="{55B63BF2-A1B3-48A3-8334-89DFC159D2A9}" srcOrd="0" destOrd="2" presId="urn:microsoft.com/office/officeart/2005/8/layout/chevron2"/>
    <dgm:cxn modelId="{963C72D3-B197-4757-ACE6-2740BFE126BD}" srcId="{F1D7AD0B-B90B-4304-8B41-5DD569430686}" destId="{C2B57ED4-2DAE-4EB5-B9CD-C0143C32AB8C}" srcOrd="3" destOrd="0" parTransId="{2E87C3A9-C5ED-4653-AC91-0F689F32DCAD}" sibTransId="{0B3E1C6E-D406-4D1C-8A24-346D898C49EE}"/>
    <dgm:cxn modelId="{906F5DDB-E7ED-4829-8558-6D923727EDB5}" srcId="{5D9831C7-EFC2-468E-930F-EF81F1B32C8C}" destId="{531C8D34-A6B1-4DBC-B429-50D6B089360A}" srcOrd="3" destOrd="0" parTransId="{E2EB5947-3CF2-48A4-B1CC-009C39625B4D}" sibTransId="{82610C40-A9B3-4013-B610-1774AEE3EF7F}"/>
    <dgm:cxn modelId="{4C7911DD-3679-4055-86B6-8144E1C1D83A}" srcId="{09503F13-E291-46F5-A15D-48D28A21E3E4}" destId="{EC1D1B84-972E-4D73-957E-EF8C4747F250}" srcOrd="0" destOrd="0" parTransId="{607C2CA0-DE99-48A5-A4C0-EF43C544F347}" sibTransId="{95AC8115-59C9-4766-A74B-5DFE949B9715}"/>
    <dgm:cxn modelId="{F4DB85EA-15F2-4436-89B9-98E8ACECA469}" srcId="{5D9831C7-EFC2-468E-930F-EF81F1B32C8C}" destId="{09503F13-E291-46F5-A15D-48D28A21E3E4}" srcOrd="2" destOrd="0" parTransId="{0AAB5B39-3946-46CD-9E8B-7154BF2F99EA}" sibTransId="{4938C151-D328-4C8C-831D-A8B0A27CBF90}"/>
    <dgm:cxn modelId="{2AA1E3EE-6120-41CD-A413-4A371DF750B2}" type="presOf" srcId="{68BE1476-A63F-4CC5-8906-25F8BDB7E28F}" destId="{F36B74F3-E8C3-42E2-9AC1-268CBEEB2870}" srcOrd="0" destOrd="1" presId="urn:microsoft.com/office/officeart/2005/8/layout/chevron2"/>
    <dgm:cxn modelId="{753C30FB-6F63-4E35-AA25-0A959EF58C77}" srcId="{EA558832-E1AE-47C2-86ED-700959744D1C}" destId="{B9656CB6-FB03-4E94-B9EC-2516A2817F7F}" srcOrd="0" destOrd="0" parTransId="{CC8C2D3E-184A-43A9-B39C-E0E6A4FC4078}" sibTransId="{AA54FD2A-1FE3-4EAA-8E49-17924076F7FC}"/>
    <dgm:cxn modelId="{BA5BF2FF-0B80-4779-8DA2-354BF7CB4CE0}" srcId="{F1D7AD0B-B90B-4304-8B41-5DD569430686}" destId="{5E3B5539-3C0B-4388-9DF4-D433D04B2E0C}" srcOrd="0" destOrd="0" parTransId="{5E6D25B6-B847-42AB-AD29-B06C096BDAF1}" sibTransId="{8F65769B-6032-40C7-9921-6D72B48DD2BD}"/>
    <dgm:cxn modelId="{D5ABBB89-AE3F-40AF-B762-25FF6E119BE4}" type="presParOf" srcId="{ADF48060-32BF-46B6-8A9C-5FD3114B0308}" destId="{C39F2C43-16E0-47CE-A3A8-82286A7C97B0}" srcOrd="0" destOrd="0" presId="urn:microsoft.com/office/officeart/2005/8/layout/chevron2"/>
    <dgm:cxn modelId="{A8142436-687D-4F4A-9C1E-1A54C56B6C8C}" type="presParOf" srcId="{C39F2C43-16E0-47CE-A3A8-82286A7C97B0}" destId="{FED3F7F2-1918-4BFF-8E35-903A8C6FD190}" srcOrd="0" destOrd="0" presId="urn:microsoft.com/office/officeart/2005/8/layout/chevron2"/>
    <dgm:cxn modelId="{FC8D529B-9463-4A1A-BFDD-69BF979AD306}" type="presParOf" srcId="{C39F2C43-16E0-47CE-A3A8-82286A7C97B0}" destId="{E037B4A3-4157-4476-822A-D82579619A2E}" srcOrd="1" destOrd="0" presId="urn:microsoft.com/office/officeart/2005/8/layout/chevron2"/>
    <dgm:cxn modelId="{DFA5F0C4-3571-41DF-A1A7-7DF0F4CACD99}" type="presParOf" srcId="{ADF48060-32BF-46B6-8A9C-5FD3114B0308}" destId="{88E12ADE-36D4-41D9-AEF8-11FB6A73302E}" srcOrd="1" destOrd="0" presId="urn:microsoft.com/office/officeart/2005/8/layout/chevron2"/>
    <dgm:cxn modelId="{7728FDE4-7D75-4D7C-A97E-77044AD36846}" type="presParOf" srcId="{ADF48060-32BF-46B6-8A9C-5FD3114B0308}" destId="{9C857BD2-5B6E-4B23-8BF9-9B529A665F00}" srcOrd="2" destOrd="0" presId="urn:microsoft.com/office/officeart/2005/8/layout/chevron2"/>
    <dgm:cxn modelId="{4511766B-4C3B-41F1-8347-D5B489D28CD3}" type="presParOf" srcId="{9C857BD2-5B6E-4B23-8BF9-9B529A665F00}" destId="{0F2A2853-3106-4EBE-88A4-A0CC23447A02}" srcOrd="0" destOrd="0" presId="urn:microsoft.com/office/officeart/2005/8/layout/chevron2"/>
    <dgm:cxn modelId="{4FC19D85-250B-411A-9D0D-11982E1B5F0E}" type="presParOf" srcId="{9C857BD2-5B6E-4B23-8BF9-9B529A665F00}" destId="{36409D4B-2E82-4199-9AC0-E70A29B07B7E}" srcOrd="1" destOrd="0" presId="urn:microsoft.com/office/officeart/2005/8/layout/chevron2"/>
    <dgm:cxn modelId="{058632AB-8C14-413C-B47D-10E73017B090}" type="presParOf" srcId="{ADF48060-32BF-46B6-8A9C-5FD3114B0308}" destId="{945B5AAA-3ED4-4213-B11C-B74338F462A5}" srcOrd="3" destOrd="0" presId="urn:microsoft.com/office/officeart/2005/8/layout/chevron2"/>
    <dgm:cxn modelId="{4947395B-2742-4868-8431-400D5CB9DC2C}" type="presParOf" srcId="{ADF48060-32BF-46B6-8A9C-5FD3114B0308}" destId="{A2CE63AD-0E97-4CFE-94DE-0DD78081A92F}" srcOrd="4" destOrd="0" presId="urn:microsoft.com/office/officeart/2005/8/layout/chevron2"/>
    <dgm:cxn modelId="{F72A026E-7A3C-4483-B003-E4337EB0DBF4}" type="presParOf" srcId="{A2CE63AD-0E97-4CFE-94DE-0DD78081A92F}" destId="{19E80AD7-6614-4503-B8AF-CB7347357FFA}" srcOrd="0" destOrd="0" presId="urn:microsoft.com/office/officeart/2005/8/layout/chevron2"/>
    <dgm:cxn modelId="{5EB3FCCE-7122-4F14-AB30-772B1C53D15B}" type="presParOf" srcId="{A2CE63AD-0E97-4CFE-94DE-0DD78081A92F}" destId="{41900888-18D8-4799-8FB6-22226D189C7C}" srcOrd="1" destOrd="0" presId="urn:microsoft.com/office/officeart/2005/8/layout/chevron2"/>
    <dgm:cxn modelId="{E3A746F4-0681-4683-860D-93FC1264CE41}" type="presParOf" srcId="{ADF48060-32BF-46B6-8A9C-5FD3114B0308}" destId="{0DAC02E4-6B3D-487D-93BC-5F4BBBF1208D}" srcOrd="5" destOrd="0" presId="urn:microsoft.com/office/officeart/2005/8/layout/chevron2"/>
    <dgm:cxn modelId="{37EBD4F0-F5A7-4F11-829F-783035383440}" type="presParOf" srcId="{ADF48060-32BF-46B6-8A9C-5FD3114B0308}" destId="{15F9C861-33CB-4615-9C7C-9DBABCB35739}" srcOrd="6" destOrd="0" presId="urn:microsoft.com/office/officeart/2005/8/layout/chevron2"/>
    <dgm:cxn modelId="{4FA9E526-8310-42ED-AC60-01B52014E278}" type="presParOf" srcId="{15F9C861-33CB-4615-9C7C-9DBABCB35739}" destId="{74913B9F-E1DD-421D-A873-E12F4BA16867}" srcOrd="0" destOrd="0" presId="urn:microsoft.com/office/officeart/2005/8/layout/chevron2"/>
    <dgm:cxn modelId="{8D3CF265-17A6-49F3-AEAF-47804F6B1723}" type="presParOf" srcId="{15F9C861-33CB-4615-9C7C-9DBABCB35739}" destId="{F36B74F3-E8C3-42E2-9AC1-268CBEEB2870}" srcOrd="1" destOrd="0" presId="urn:microsoft.com/office/officeart/2005/8/layout/chevron2"/>
    <dgm:cxn modelId="{B9FF94AC-B60E-4553-95B6-E249E433F92B}" type="presParOf" srcId="{ADF48060-32BF-46B6-8A9C-5FD3114B0308}" destId="{0B285447-453B-40A9-A0C1-3EB30F26FB35}" srcOrd="7" destOrd="0" presId="urn:microsoft.com/office/officeart/2005/8/layout/chevron2"/>
    <dgm:cxn modelId="{BC237821-91D6-480D-9532-5400D6D22FA9}" type="presParOf" srcId="{ADF48060-32BF-46B6-8A9C-5FD3114B0308}" destId="{C5F8F05C-ED0B-484A-9F75-F87F8F6A6CD1}" srcOrd="8" destOrd="0" presId="urn:microsoft.com/office/officeart/2005/8/layout/chevron2"/>
    <dgm:cxn modelId="{B92021A5-A61D-4059-8E02-2653AADB5589}" type="presParOf" srcId="{C5F8F05C-ED0B-484A-9F75-F87F8F6A6CD1}" destId="{D5ACF616-D578-4943-866C-ED9410C3E934}" srcOrd="0" destOrd="0" presId="urn:microsoft.com/office/officeart/2005/8/layout/chevron2"/>
    <dgm:cxn modelId="{2413C9F0-788D-407E-A625-467A4FBE549A}" type="presParOf" srcId="{C5F8F05C-ED0B-484A-9F75-F87F8F6A6CD1}" destId="{55B63BF2-A1B3-48A3-8334-89DFC159D2A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3C224-F3B1-4C0E-9BC8-6D223F67D4CF}">
      <dsp:nvSpPr>
        <dsp:cNvPr id="0" name=""/>
        <dsp:cNvSpPr/>
      </dsp:nvSpPr>
      <dsp:spPr>
        <a:xfrm>
          <a:off x="326971"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0" lvl="0" indent="0" algn="ctr" defTabSz="311150">
            <a:lnSpc>
              <a:spcPct val="90000"/>
            </a:lnSpc>
            <a:spcBef>
              <a:spcPct val="0"/>
            </a:spcBef>
            <a:spcAft>
              <a:spcPct val="35000"/>
            </a:spcAft>
            <a:buNone/>
          </a:pPr>
          <a:r>
            <a:rPr lang="en-US" sz="700" kern="1200" dirty="0"/>
            <a:t>NCAA March Madness Predictions</a:t>
          </a:r>
        </a:p>
      </dsp:txBody>
      <dsp:txXfrm>
        <a:off x="652926" y="2545694"/>
        <a:ext cx="635612" cy="797792"/>
      </dsp:txXfrm>
    </dsp:sp>
    <dsp:sp modelId="{2193EA6D-C62C-4A2A-984D-DA6EE31A63BB}">
      <dsp:nvSpPr>
        <dsp:cNvPr id="0" name=""/>
        <dsp:cNvSpPr/>
      </dsp:nvSpPr>
      <dsp:spPr>
        <a:xfrm>
          <a:off x="1016"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Project Scope</a:t>
          </a:r>
        </a:p>
      </dsp:txBody>
      <dsp:txXfrm>
        <a:off x="96486" y="2714105"/>
        <a:ext cx="460970" cy="460970"/>
      </dsp:txXfrm>
    </dsp:sp>
    <dsp:sp modelId="{045F28EE-7D94-45AD-93C1-B9B050D492D5}">
      <dsp:nvSpPr>
        <dsp:cNvPr id="0" name=""/>
        <dsp:cNvSpPr/>
      </dsp:nvSpPr>
      <dsp:spPr>
        <a:xfrm>
          <a:off x="2038235"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Sources</a:t>
          </a:r>
        </a:p>
        <a:p>
          <a:pPr marL="57150" lvl="1" indent="-57150" algn="l" defTabSz="311150">
            <a:lnSpc>
              <a:spcPct val="90000"/>
            </a:lnSpc>
            <a:spcBef>
              <a:spcPct val="0"/>
            </a:spcBef>
            <a:spcAft>
              <a:spcPct val="15000"/>
            </a:spcAft>
            <a:buChar char="•"/>
          </a:pPr>
          <a:r>
            <a:rPr lang="en-US" sz="700" kern="1200" dirty="0"/>
            <a:t>Processing</a:t>
          </a:r>
        </a:p>
        <a:p>
          <a:pPr marL="57150" lvl="1" indent="-57150" algn="l" defTabSz="311150">
            <a:lnSpc>
              <a:spcPct val="90000"/>
            </a:lnSpc>
            <a:spcBef>
              <a:spcPct val="0"/>
            </a:spcBef>
            <a:spcAft>
              <a:spcPct val="15000"/>
            </a:spcAft>
            <a:buChar char="•"/>
          </a:pPr>
          <a:r>
            <a:rPr lang="en-US" sz="700" kern="1200" dirty="0"/>
            <a:t>Feature Engineering</a:t>
          </a:r>
        </a:p>
      </dsp:txBody>
      <dsp:txXfrm>
        <a:off x="2364190" y="2545694"/>
        <a:ext cx="635612" cy="797792"/>
      </dsp:txXfrm>
    </dsp:sp>
    <dsp:sp modelId="{F973AFF1-3911-4D16-AAFF-408E260A682E}">
      <dsp:nvSpPr>
        <dsp:cNvPr id="0" name=""/>
        <dsp:cNvSpPr/>
      </dsp:nvSpPr>
      <dsp:spPr>
        <a:xfrm>
          <a:off x="1712280"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Data Preparation</a:t>
          </a:r>
        </a:p>
      </dsp:txBody>
      <dsp:txXfrm>
        <a:off x="1807750" y="2714105"/>
        <a:ext cx="460970" cy="460970"/>
      </dsp:txXfrm>
    </dsp:sp>
    <dsp:sp modelId="{5433D9F3-05EE-4D98-BCFD-DFF58CA14BCA}">
      <dsp:nvSpPr>
        <dsp:cNvPr id="0" name=""/>
        <dsp:cNvSpPr/>
      </dsp:nvSpPr>
      <dsp:spPr>
        <a:xfrm>
          <a:off x="3749499"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Stats Distributions</a:t>
          </a:r>
        </a:p>
        <a:p>
          <a:pPr marL="57150" lvl="1" indent="-57150" algn="l" defTabSz="311150">
            <a:lnSpc>
              <a:spcPct val="90000"/>
            </a:lnSpc>
            <a:spcBef>
              <a:spcPct val="0"/>
            </a:spcBef>
            <a:spcAft>
              <a:spcPct val="15000"/>
            </a:spcAft>
            <a:buChar char="•"/>
          </a:pPr>
          <a:r>
            <a:rPr lang="en-US" sz="700" kern="1200" dirty="0"/>
            <a:t>PCA</a:t>
          </a:r>
        </a:p>
      </dsp:txBody>
      <dsp:txXfrm>
        <a:off x="4075454" y="2545694"/>
        <a:ext cx="635612" cy="797792"/>
      </dsp:txXfrm>
    </dsp:sp>
    <dsp:sp modelId="{6D2E450B-4DC7-4D88-B3CB-859A5389B24A}">
      <dsp:nvSpPr>
        <dsp:cNvPr id="0" name=""/>
        <dsp:cNvSpPr/>
      </dsp:nvSpPr>
      <dsp:spPr>
        <a:xfrm>
          <a:off x="3423544"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Data Exploration</a:t>
          </a:r>
        </a:p>
      </dsp:txBody>
      <dsp:txXfrm>
        <a:off x="3519014" y="2714105"/>
        <a:ext cx="460970" cy="460970"/>
      </dsp:txXfrm>
    </dsp:sp>
    <dsp:sp modelId="{75CB6116-8300-4E47-9FA6-82E9FD110ACF}">
      <dsp:nvSpPr>
        <dsp:cNvPr id="0" name=""/>
        <dsp:cNvSpPr/>
      </dsp:nvSpPr>
      <dsp:spPr>
        <a:xfrm>
          <a:off x="5460763"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Simple Logit</a:t>
          </a:r>
        </a:p>
        <a:p>
          <a:pPr marL="57150" lvl="1" indent="-57150" algn="l" defTabSz="311150">
            <a:lnSpc>
              <a:spcPct val="90000"/>
            </a:lnSpc>
            <a:spcBef>
              <a:spcPct val="0"/>
            </a:spcBef>
            <a:spcAft>
              <a:spcPct val="15000"/>
            </a:spcAft>
            <a:buChar char="•"/>
          </a:pPr>
          <a:r>
            <a:rPr lang="en-US" sz="700" kern="1200" dirty="0"/>
            <a:t>Massive </a:t>
          </a:r>
          <a:r>
            <a:rPr lang="en-US" sz="700" kern="1200" dirty="0" err="1"/>
            <a:t>Probit</a:t>
          </a:r>
          <a:endParaRPr lang="en-US" sz="700" kern="1200" dirty="0"/>
        </a:p>
        <a:p>
          <a:pPr marL="57150" lvl="1" indent="-57150" algn="l" defTabSz="311150">
            <a:lnSpc>
              <a:spcPct val="90000"/>
            </a:lnSpc>
            <a:spcBef>
              <a:spcPct val="0"/>
            </a:spcBef>
            <a:spcAft>
              <a:spcPct val="15000"/>
            </a:spcAft>
            <a:buChar char="•"/>
          </a:pPr>
          <a:r>
            <a:rPr lang="en-US" sz="700" kern="1200" dirty="0"/>
            <a:t>ESPN Predictions</a:t>
          </a:r>
        </a:p>
      </dsp:txBody>
      <dsp:txXfrm>
        <a:off x="5786718" y="2545694"/>
        <a:ext cx="635612" cy="797792"/>
      </dsp:txXfrm>
    </dsp:sp>
    <dsp:sp modelId="{773ED9B7-82B5-4496-9749-25E10AC57399}">
      <dsp:nvSpPr>
        <dsp:cNvPr id="0" name=""/>
        <dsp:cNvSpPr/>
      </dsp:nvSpPr>
      <dsp:spPr>
        <a:xfrm>
          <a:off x="5134808"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Baseline Modeling</a:t>
          </a:r>
        </a:p>
      </dsp:txBody>
      <dsp:txXfrm>
        <a:off x="5230278" y="2714105"/>
        <a:ext cx="460970" cy="460970"/>
      </dsp:txXfrm>
    </dsp:sp>
    <dsp:sp modelId="{3603E7D4-EF8C-4563-BFB3-DB6AF2B20583}">
      <dsp:nvSpPr>
        <dsp:cNvPr id="0" name=""/>
        <dsp:cNvSpPr/>
      </dsp:nvSpPr>
      <dsp:spPr>
        <a:xfrm>
          <a:off x="7172027"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Stepwise Regression</a:t>
          </a:r>
        </a:p>
        <a:p>
          <a:pPr marL="57150" lvl="1" indent="-57150" algn="l" defTabSz="311150">
            <a:lnSpc>
              <a:spcPct val="90000"/>
            </a:lnSpc>
            <a:spcBef>
              <a:spcPct val="0"/>
            </a:spcBef>
            <a:spcAft>
              <a:spcPct val="15000"/>
            </a:spcAft>
            <a:buChar char="•"/>
          </a:pPr>
          <a:r>
            <a:rPr lang="en-US" sz="700" kern="1200" dirty="0"/>
            <a:t>LASSO</a:t>
          </a:r>
        </a:p>
      </dsp:txBody>
      <dsp:txXfrm>
        <a:off x="7497982" y="2545694"/>
        <a:ext cx="635612" cy="797792"/>
      </dsp:txXfrm>
    </dsp:sp>
    <dsp:sp modelId="{F0659614-3430-4C5A-AF93-E2A89412AF68}">
      <dsp:nvSpPr>
        <dsp:cNvPr id="0" name=""/>
        <dsp:cNvSpPr/>
      </dsp:nvSpPr>
      <dsp:spPr>
        <a:xfrm>
          <a:off x="6846072"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Feature Selection</a:t>
          </a:r>
        </a:p>
      </dsp:txBody>
      <dsp:txXfrm>
        <a:off x="6941542" y="2714105"/>
        <a:ext cx="460970" cy="460970"/>
      </dsp:txXfrm>
    </dsp:sp>
    <dsp:sp modelId="{C95A33C7-6182-4121-B2B2-33535424F7A1}">
      <dsp:nvSpPr>
        <dsp:cNvPr id="0" name=""/>
        <dsp:cNvSpPr/>
      </dsp:nvSpPr>
      <dsp:spPr>
        <a:xfrm>
          <a:off x="8883291"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err="1"/>
            <a:t>Probit</a:t>
          </a:r>
          <a:r>
            <a:rPr lang="en-US" sz="700" kern="1200" dirty="0"/>
            <a:t> with Selected Features</a:t>
          </a:r>
        </a:p>
        <a:p>
          <a:pPr marL="57150" lvl="1" indent="-57150" algn="l" defTabSz="311150">
            <a:lnSpc>
              <a:spcPct val="90000"/>
            </a:lnSpc>
            <a:spcBef>
              <a:spcPct val="0"/>
            </a:spcBef>
            <a:spcAft>
              <a:spcPct val="15000"/>
            </a:spcAft>
            <a:buChar char="•"/>
          </a:pPr>
          <a:r>
            <a:rPr lang="en-US" sz="700" kern="1200" dirty="0"/>
            <a:t>Decision Trees</a:t>
          </a:r>
        </a:p>
        <a:p>
          <a:pPr marL="57150" lvl="1" indent="-57150" algn="l" defTabSz="311150">
            <a:lnSpc>
              <a:spcPct val="90000"/>
            </a:lnSpc>
            <a:spcBef>
              <a:spcPct val="0"/>
            </a:spcBef>
            <a:spcAft>
              <a:spcPct val="15000"/>
            </a:spcAft>
            <a:buChar char="•"/>
          </a:pPr>
          <a:r>
            <a:rPr lang="en-US" sz="700" kern="1200" dirty="0"/>
            <a:t>Aggregate Model</a:t>
          </a:r>
        </a:p>
      </dsp:txBody>
      <dsp:txXfrm>
        <a:off x="9209246" y="2545694"/>
        <a:ext cx="635612" cy="797792"/>
      </dsp:txXfrm>
    </dsp:sp>
    <dsp:sp modelId="{34D5A4EC-D933-480F-A052-498A881B77DF}">
      <dsp:nvSpPr>
        <dsp:cNvPr id="0" name=""/>
        <dsp:cNvSpPr/>
      </dsp:nvSpPr>
      <dsp:spPr>
        <a:xfrm>
          <a:off x="8557336"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Modeling</a:t>
          </a:r>
        </a:p>
      </dsp:txBody>
      <dsp:txXfrm>
        <a:off x="8652806" y="2714105"/>
        <a:ext cx="460970" cy="460970"/>
      </dsp:txXfrm>
    </dsp:sp>
    <dsp:sp modelId="{0B1B9590-5225-4974-88C2-042886488D09}">
      <dsp:nvSpPr>
        <dsp:cNvPr id="0" name=""/>
        <dsp:cNvSpPr/>
      </dsp:nvSpPr>
      <dsp:spPr>
        <a:xfrm>
          <a:off x="10594555"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10920510" y="2545694"/>
        <a:ext cx="635612" cy="797792"/>
      </dsp:txXfrm>
    </dsp:sp>
    <dsp:sp modelId="{447A837F-0AA2-4EB7-B3BA-63DB229DCFF0}">
      <dsp:nvSpPr>
        <dsp:cNvPr id="0" name=""/>
        <dsp:cNvSpPr/>
      </dsp:nvSpPr>
      <dsp:spPr>
        <a:xfrm>
          <a:off x="10268600"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Final Results and Conclusions</a:t>
          </a:r>
        </a:p>
      </dsp:txBody>
      <dsp:txXfrm>
        <a:off x="10364070" y="2714105"/>
        <a:ext cx="460970" cy="4609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3C224-F3B1-4C0E-9BC8-6D223F67D4CF}">
      <dsp:nvSpPr>
        <dsp:cNvPr id="0" name=""/>
        <dsp:cNvSpPr/>
      </dsp:nvSpPr>
      <dsp:spPr>
        <a:xfrm>
          <a:off x="326971"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0" lvl="0" indent="0" algn="ctr" defTabSz="311150">
            <a:lnSpc>
              <a:spcPct val="90000"/>
            </a:lnSpc>
            <a:spcBef>
              <a:spcPct val="0"/>
            </a:spcBef>
            <a:spcAft>
              <a:spcPct val="35000"/>
            </a:spcAft>
            <a:buNone/>
          </a:pPr>
          <a:r>
            <a:rPr lang="en-US" sz="700" kern="1200" dirty="0"/>
            <a:t>NCAA March Madness Predictions</a:t>
          </a:r>
        </a:p>
      </dsp:txBody>
      <dsp:txXfrm>
        <a:off x="652926" y="2545694"/>
        <a:ext cx="635612" cy="797792"/>
      </dsp:txXfrm>
    </dsp:sp>
    <dsp:sp modelId="{2193EA6D-C62C-4A2A-984D-DA6EE31A63BB}">
      <dsp:nvSpPr>
        <dsp:cNvPr id="0" name=""/>
        <dsp:cNvSpPr/>
      </dsp:nvSpPr>
      <dsp:spPr>
        <a:xfrm>
          <a:off x="1016"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Project Scope</a:t>
          </a:r>
        </a:p>
      </dsp:txBody>
      <dsp:txXfrm>
        <a:off x="96486" y="2714105"/>
        <a:ext cx="460970" cy="460970"/>
      </dsp:txXfrm>
    </dsp:sp>
    <dsp:sp modelId="{045F28EE-7D94-45AD-93C1-B9B050D492D5}">
      <dsp:nvSpPr>
        <dsp:cNvPr id="0" name=""/>
        <dsp:cNvSpPr/>
      </dsp:nvSpPr>
      <dsp:spPr>
        <a:xfrm>
          <a:off x="2038235"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Sources</a:t>
          </a:r>
        </a:p>
        <a:p>
          <a:pPr marL="57150" lvl="1" indent="-57150" algn="l" defTabSz="311150">
            <a:lnSpc>
              <a:spcPct val="90000"/>
            </a:lnSpc>
            <a:spcBef>
              <a:spcPct val="0"/>
            </a:spcBef>
            <a:spcAft>
              <a:spcPct val="15000"/>
            </a:spcAft>
            <a:buChar char="•"/>
          </a:pPr>
          <a:r>
            <a:rPr lang="en-US" sz="700" kern="1200" dirty="0"/>
            <a:t>Processing</a:t>
          </a:r>
        </a:p>
        <a:p>
          <a:pPr marL="57150" lvl="1" indent="-57150" algn="l" defTabSz="311150">
            <a:lnSpc>
              <a:spcPct val="90000"/>
            </a:lnSpc>
            <a:spcBef>
              <a:spcPct val="0"/>
            </a:spcBef>
            <a:spcAft>
              <a:spcPct val="15000"/>
            </a:spcAft>
            <a:buChar char="•"/>
          </a:pPr>
          <a:r>
            <a:rPr lang="en-US" sz="700" kern="1200" dirty="0"/>
            <a:t>Feature Engineering</a:t>
          </a:r>
        </a:p>
      </dsp:txBody>
      <dsp:txXfrm>
        <a:off x="2364190" y="2545694"/>
        <a:ext cx="635612" cy="797792"/>
      </dsp:txXfrm>
    </dsp:sp>
    <dsp:sp modelId="{F973AFF1-3911-4D16-AAFF-408E260A682E}">
      <dsp:nvSpPr>
        <dsp:cNvPr id="0" name=""/>
        <dsp:cNvSpPr/>
      </dsp:nvSpPr>
      <dsp:spPr>
        <a:xfrm>
          <a:off x="1712280"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Data Preparation</a:t>
          </a:r>
        </a:p>
      </dsp:txBody>
      <dsp:txXfrm>
        <a:off x="1807750" y="2714105"/>
        <a:ext cx="460970" cy="460970"/>
      </dsp:txXfrm>
    </dsp:sp>
    <dsp:sp modelId="{5433D9F3-05EE-4D98-BCFD-DFF58CA14BCA}">
      <dsp:nvSpPr>
        <dsp:cNvPr id="0" name=""/>
        <dsp:cNvSpPr/>
      </dsp:nvSpPr>
      <dsp:spPr>
        <a:xfrm>
          <a:off x="3749499"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Stats Distributions</a:t>
          </a:r>
        </a:p>
        <a:p>
          <a:pPr marL="57150" lvl="1" indent="-57150" algn="l" defTabSz="311150">
            <a:lnSpc>
              <a:spcPct val="90000"/>
            </a:lnSpc>
            <a:spcBef>
              <a:spcPct val="0"/>
            </a:spcBef>
            <a:spcAft>
              <a:spcPct val="15000"/>
            </a:spcAft>
            <a:buChar char="•"/>
          </a:pPr>
          <a:r>
            <a:rPr lang="en-US" sz="700" kern="1200" dirty="0"/>
            <a:t>PCA</a:t>
          </a:r>
        </a:p>
      </dsp:txBody>
      <dsp:txXfrm>
        <a:off x="4075454" y="2545694"/>
        <a:ext cx="635612" cy="797792"/>
      </dsp:txXfrm>
    </dsp:sp>
    <dsp:sp modelId="{6D2E450B-4DC7-4D88-B3CB-859A5389B24A}">
      <dsp:nvSpPr>
        <dsp:cNvPr id="0" name=""/>
        <dsp:cNvSpPr/>
      </dsp:nvSpPr>
      <dsp:spPr>
        <a:xfrm>
          <a:off x="3423544"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Data Exploration</a:t>
          </a:r>
        </a:p>
      </dsp:txBody>
      <dsp:txXfrm>
        <a:off x="3519014" y="2714105"/>
        <a:ext cx="460970" cy="460970"/>
      </dsp:txXfrm>
    </dsp:sp>
    <dsp:sp modelId="{75CB6116-8300-4E47-9FA6-82E9FD110ACF}">
      <dsp:nvSpPr>
        <dsp:cNvPr id="0" name=""/>
        <dsp:cNvSpPr/>
      </dsp:nvSpPr>
      <dsp:spPr>
        <a:xfrm>
          <a:off x="5460763"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Simple Logit</a:t>
          </a:r>
        </a:p>
        <a:p>
          <a:pPr marL="57150" lvl="1" indent="-57150" algn="l" defTabSz="311150">
            <a:lnSpc>
              <a:spcPct val="90000"/>
            </a:lnSpc>
            <a:spcBef>
              <a:spcPct val="0"/>
            </a:spcBef>
            <a:spcAft>
              <a:spcPct val="15000"/>
            </a:spcAft>
            <a:buChar char="•"/>
          </a:pPr>
          <a:r>
            <a:rPr lang="en-US" sz="700" kern="1200" dirty="0"/>
            <a:t>Massive </a:t>
          </a:r>
          <a:r>
            <a:rPr lang="en-US" sz="700" kern="1200" dirty="0" err="1"/>
            <a:t>Probit</a:t>
          </a:r>
          <a:endParaRPr lang="en-US" sz="700" kern="1200" dirty="0"/>
        </a:p>
        <a:p>
          <a:pPr marL="57150" lvl="1" indent="-57150" algn="l" defTabSz="311150">
            <a:lnSpc>
              <a:spcPct val="90000"/>
            </a:lnSpc>
            <a:spcBef>
              <a:spcPct val="0"/>
            </a:spcBef>
            <a:spcAft>
              <a:spcPct val="15000"/>
            </a:spcAft>
            <a:buChar char="•"/>
          </a:pPr>
          <a:r>
            <a:rPr lang="en-US" sz="700" kern="1200" dirty="0"/>
            <a:t>ESPN Predictions</a:t>
          </a:r>
        </a:p>
      </dsp:txBody>
      <dsp:txXfrm>
        <a:off x="5786718" y="2545694"/>
        <a:ext cx="635612" cy="797792"/>
      </dsp:txXfrm>
    </dsp:sp>
    <dsp:sp modelId="{773ED9B7-82B5-4496-9749-25E10AC57399}">
      <dsp:nvSpPr>
        <dsp:cNvPr id="0" name=""/>
        <dsp:cNvSpPr/>
      </dsp:nvSpPr>
      <dsp:spPr>
        <a:xfrm>
          <a:off x="5134808"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Baseline Modeling</a:t>
          </a:r>
        </a:p>
      </dsp:txBody>
      <dsp:txXfrm>
        <a:off x="5230278" y="2714105"/>
        <a:ext cx="460970" cy="460970"/>
      </dsp:txXfrm>
    </dsp:sp>
    <dsp:sp modelId="{3603E7D4-EF8C-4563-BFB3-DB6AF2B20583}">
      <dsp:nvSpPr>
        <dsp:cNvPr id="0" name=""/>
        <dsp:cNvSpPr/>
      </dsp:nvSpPr>
      <dsp:spPr>
        <a:xfrm>
          <a:off x="7172027"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Stepwise Regression</a:t>
          </a:r>
        </a:p>
        <a:p>
          <a:pPr marL="57150" lvl="1" indent="-57150" algn="l" defTabSz="311150">
            <a:lnSpc>
              <a:spcPct val="90000"/>
            </a:lnSpc>
            <a:spcBef>
              <a:spcPct val="0"/>
            </a:spcBef>
            <a:spcAft>
              <a:spcPct val="15000"/>
            </a:spcAft>
            <a:buChar char="•"/>
          </a:pPr>
          <a:r>
            <a:rPr lang="en-US" sz="700" kern="1200" dirty="0"/>
            <a:t>LASSO</a:t>
          </a:r>
        </a:p>
      </dsp:txBody>
      <dsp:txXfrm>
        <a:off x="7497982" y="2545694"/>
        <a:ext cx="635612" cy="797792"/>
      </dsp:txXfrm>
    </dsp:sp>
    <dsp:sp modelId="{F0659614-3430-4C5A-AF93-E2A89412AF68}">
      <dsp:nvSpPr>
        <dsp:cNvPr id="0" name=""/>
        <dsp:cNvSpPr/>
      </dsp:nvSpPr>
      <dsp:spPr>
        <a:xfrm>
          <a:off x="6846072"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Feature Selection</a:t>
          </a:r>
        </a:p>
      </dsp:txBody>
      <dsp:txXfrm>
        <a:off x="6941542" y="2714105"/>
        <a:ext cx="460970" cy="460970"/>
      </dsp:txXfrm>
    </dsp:sp>
    <dsp:sp modelId="{C95A33C7-6182-4121-B2B2-33535424F7A1}">
      <dsp:nvSpPr>
        <dsp:cNvPr id="0" name=""/>
        <dsp:cNvSpPr/>
      </dsp:nvSpPr>
      <dsp:spPr>
        <a:xfrm>
          <a:off x="8883291"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err="1"/>
            <a:t>Probit</a:t>
          </a:r>
          <a:r>
            <a:rPr lang="en-US" sz="700" kern="1200" dirty="0"/>
            <a:t> with Selected Features</a:t>
          </a:r>
        </a:p>
        <a:p>
          <a:pPr marL="57150" lvl="1" indent="-57150" algn="l" defTabSz="311150">
            <a:lnSpc>
              <a:spcPct val="90000"/>
            </a:lnSpc>
            <a:spcBef>
              <a:spcPct val="0"/>
            </a:spcBef>
            <a:spcAft>
              <a:spcPct val="15000"/>
            </a:spcAft>
            <a:buChar char="•"/>
          </a:pPr>
          <a:r>
            <a:rPr lang="en-US" sz="700" kern="1200" dirty="0"/>
            <a:t>Decision Trees</a:t>
          </a:r>
        </a:p>
        <a:p>
          <a:pPr marL="57150" lvl="1" indent="-57150" algn="l" defTabSz="311150">
            <a:lnSpc>
              <a:spcPct val="90000"/>
            </a:lnSpc>
            <a:spcBef>
              <a:spcPct val="0"/>
            </a:spcBef>
            <a:spcAft>
              <a:spcPct val="15000"/>
            </a:spcAft>
            <a:buChar char="•"/>
          </a:pPr>
          <a:r>
            <a:rPr lang="en-US" sz="700" kern="1200" dirty="0"/>
            <a:t>Aggregate Model</a:t>
          </a:r>
        </a:p>
      </dsp:txBody>
      <dsp:txXfrm>
        <a:off x="9209246" y="2545694"/>
        <a:ext cx="635612" cy="797792"/>
      </dsp:txXfrm>
    </dsp:sp>
    <dsp:sp modelId="{34D5A4EC-D933-480F-A052-498A881B77DF}">
      <dsp:nvSpPr>
        <dsp:cNvPr id="0" name=""/>
        <dsp:cNvSpPr/>
      </dsp:nvSpPr>
      <dsp:spPr>
        <a:xfrm>
          <a:off x="8557336"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Modeling</a:t>
          </a:r>
        </a:p>
      </dsp:txBody>
      <dsp:txXfrm>
        <a:off x="8652806" y="2714105"/>
        <a:ext cx="460970" cy="460970"/>
      </dsp:txXfrm>
    </dsp:sp>
    <dsp:sp modelId="{0B1B9590-5225-4974-88C2-042886488D09}">
      <dsp:nvSpPr>
        <dsp:cNvPr id="0" name=""/>
        <dsp:cNvSpPr/>
      </dsp:nvSpPr>
      <dsp:spPr>
        <a:xfrm>
          <a:off x="10594555"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10920510" y="2545694"/>
        <a:ext cx="635612" cy="797792"/>
      </dsp:txXfrm>
    </dsp:sp>
    <dsp:sp modelId="{447A837F-0AA2-4EB7-B3BA-63DB229DCFF0}">
      <dsp:nvSpPr>
        <dsp:cNvPr id="0" name=""/>
        <dsp:cNvSpPr/>
      </dsp:nvSpPr>
      <dsp:spPr>
        <a:xfrm>
          <a:off x="10268600"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Final Results and Conclusions</a:t>
          </a:r>
        </a:p>
      </dsp:txBody>
      <dsp:txXfrm>
        <a:off x="10364070" y="2714105"/>
        <a:ext cx="460970" cy="4609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3F7F2-1918-4BFF-8E35-903A8C6FD190}">
      <dsp:nvSpPr>
        <dsp:cNvPr id="0" name=""/>
        <dsp:cNvSpPr/>
      </dsp:nvSpPr>
      <dsp:spPr>
        <a:xfrm rot="5400000">
          <a:off x="-169504" y="172251"/>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Project Scope</a:t>
          </a:r>
          <a:endParaRPr lang="en-US" sz="1100" kern="1200"/>
        </a:p>
      </dsp:txBody>
      <dsp:txXfrm rot="-5400000">
        <a:off x="2" y="398257"/>
        <a:ext cx="791021" cy="339010"/>
      </dsp:txXfrm>
    </dsp:sp>
    <dsp:sp modelId="{E037B4A3-4157-4476-822A-D82579619A2E}">
      <dsp:nvSpPr>
        <dsp:cNvPr id="0" name=""/>
        <dsp:cNvSpPr/>
      </dsp:nvSpPr>
      <dsp:spPr>
        <a:xfrm rot="5400000">
          <a:off x="3128823" y="-2335054"/>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NCAA Men's Basketball</a:t>
          </a:r>
          <a:endParaRPr lang="en-US" sz="1000" kern="1200"/>
        </a:p>
        <a:p>
          <a:pPr marL="114300" lvl="2" indent="-57150" algn="l" defTabSz="444500" rtl="0">
            <a:lnSpc>
              <a:spcPct val="90000"/>
            </a:lnSpc>
            <a:spcBef>
              <a:spcPct val="0"/>
            </a:spcBef>
            <a:spcAft>
              <a:spcPct val="15000"/>
            </a:spcAft>
            <a:buChar char="•"/>
          </a:pPr>
          <a:r>
            <a:rPr lang="en-US" sz="1000" kern="1200">
              <a:latin typeface="Arial" panose="020B0604020202020204"/>
            </a:rPr>
            <a:t>Predicting Win Probability </a:t>
          </a:r>
        </a:p>
        <a:p>
          <a:pPr marL="114300" lvl="2" indent="-57150" algn="l" defTabSz="444500" rtl="0">
            <a:lnSpc>
              <a:spcPct val="90000"/>
            </a:lnSpc>
            <a:spcBef>
              <a:spcPct val="0"/>
            </a:spcBef>
            <a:spcAft>
              <a:spcPct val="15000"/>
            </a:spcAft>
            <a:buChar char="•"/>
          </a:pPr>
          <a:r>
            <a:rPr lang="en-US" sz="1000" kern="1200">
              <a:latin typeface="Arial" panose="020B0604020202020204"/>
            </a:rPr>
            <a:t>Predicting Attendance</a:t>
          </a:r>
        </a:p>
      </dsp:txBody>
      <dsp:txXfrm rot="-5400000">
        <a:off x="791022" y="38603"/>
        <a:ext cx="5374267" cy="662808"/>
      </dsp:txXfrm>
    </dsp:sp>
    <dsp:sp modelId="{0F2A2853-3106-4EBE-88A4-A0CC23447A02}">
      <dsp:nvSpPr>
        <dsp:cNvPr id="0" name=""/>
        <dsp:cNvSpPr/>
      </dsp:nvSpPr>
      <dsp:spPr>
        <a:xfrm rot="5400000">
          <a:off x="-169504" y="1185625"/>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Data Preparation</a:t>
          </a:r>
          <a:endParaRPr lang="en-US" sz="1100" kern="1200"/>
        </a:p>
      </dsp:txBody>
      <dsp:txXfrm rot="-5400000">
        <a:off x="2" y="1411631"/>
        <a:ext cx="791021" cy="339010"/>
      </dsp:txXfrm>
    </dsp:sp>
    <dsp:sp modelId="{36409D4B-2E82-4199-9AC0-E70A29B07B7E}">
      <dsp:nvSpPr>
        <dsp:cNvPr id="0" name=""/>
        <dsp:cNvSpPr/>
      </dsp:nvSpPr>
      <dsp:spPr>
        <a:xfrm rot="5400000">
          <a:off x="3128823" y="-1321680"/>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Data collection from disparate sources</a:t>
          </a:r>
          <a:endParaRPr lang="en-US" sz="1000" kern="1200"/>
        </a:p>
        <a:p>
          <a:pPr marL="57150" lvl="1" indent="-57150" algn="l" defTabSz="444500" rtl="0">
            <a:lnSpc>
              <a:spcPct val="90000"/>
            </a:lnSpc>
            <a:spcBef>
              <a:spcPct val="0"/>
            </a:spcBef>
            <a:spcAft>
              <a:spcPct val="15000"/>
            </a:spcAft>
            <a:buChar char="•"/>
          </a:pPr>
          <a:r>
            <a:rPr lang="en-US" sz="1000" kern="1200">
              <a:latin typeface="Arial" panose="020B0604020202020204"/>
            </a:rPr>
            <a:t>Data quality checks</a:t>
          </a:r>
        </a:p>
        <a:p>
          <a:pPr marL="57150" lvl="1" indent="-57150" algn="l" defTabSz="444500" rtl="0">
            <a:lnSpc>
              <a:spcPct val="90000"/>
            </a:lnSpc>
            <a:spcBef>
              <a:spcPct val="0"/>
            </a:spcBef>
            <a:spcAft>
              <a:spcPct val="15000"/>
            </a:spcAft>
            <a:buChar char="•"/>
          </a:pPr>
          <a:r>
            <a:rPr lang="en-US" sz="1000" kern="1200">
              <a:latin typeface="Arial" panose="020B0604020202020204"/>
            </a:rPr>
            <a:t>Feature engineering</a:t>
          </a:r>
        </a:p>
      </dsp:txBody>
      <dsp:txXfrm rot="-5400000">
        <a:off x="791022" y="1051977"/>
        <a:ext cx="5374267" cy="662808"/>
      </dsp:txXfrm>
    </dsp:sp>
    <dsp:sp modelId="{19E80AD7-6614-4503-B8AF-CB7347357FFA}">
      <dsp:nvSpPr>
        <dsp:cNvPr id="0" name=""/>
        <dsp:cNvSpPr/>
      </dsp:nvSpPr>
      <dsp:spPr>
        <a:xfrm rot="5400000">
          <a:off x="-169504" y="2199000"/>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Data Analysis</a:t>
          </a:r>
          <a:endParaRPr lang="en-US" sz="1100" kern="1200"/>
        </a:p>
      </dsp:txBody>
      <dsp:txXfrm rot="-5400000">
        <a:off x="2" y="2425006"/>
        <a:ext cx="791021" cy="339010"/>
      </dsp:txXfrm>
    </dsp:sp>
    <dsp:sp modelId="{41900888-18D8-4799-8FB6-22226D189C7C}">
      <dsp:nvSpPr>
        <dsp:cNvPr id="0" name=""/>
        <dsp:cNvSpPr/>
      </dsp:nvSpPr>
      <dsp:spPr>
        <a:xfrm rot="5400000">
          <a:off x="3128823" y="-308306"/>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Correlation analysis</a:t>
          </a:r>
          <a:endParaRPr lang="en-US" sz="1000" kern="1200"/>
        </a:p>
        <a:p>
          <a:pPr marL="57150" lvl="1" indent="-57150" algn="l" defTabSz="444500" rtl="0">
            <a:lnSpc>
              <a:spcPct val="90000"/>
            </a:lnSpc>
            <a:spcBef>
              <a:spcPct val="0"/>
            </a:spcBef>
            <a:spcAft>
              <a:spcPct val="15000"/>
            </a:spcAft>
            <a:buChar char="•"/>
          </a:pPr>
          <a:r>
            <a:rPr lang="en-US" sz="1000" kern="1200">
              <a:latin typeface="Arial" panose="020B0604020202020204"/>
            </a:rPr>
            <a:t>Principal component analysis</a:t>
          </a:r>
        </a:p>
      </dsp:txBody>
      <dsp:txXfrm rot="-5400000">
        <a:off x="791022" y="2065351"/>
        <a:ext cx="5374267" cy="662808"/>
      </dsp:txXfrm>
    </dsp:sp>
    <dsp:sp modelId="{74913B9F-E1DD-421D-A873-E12F4BA16867}">
      <dsp:nvSpPr>
        <dsp:cNvPr id="0" name=""/>
        <dsp:cNvSpPr/>
      </dsp:nvSpPr>
      <dsp:spPr>
        <a:xfrm rot="5400000">
          <a:off x="-169504" y="3212374"/>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Model Building</a:t>
          </a:r>
        </a:p>
      </dsp:txBody>
      <dsp:txXfrm rot="-5400000">
        <a:off x="2" y="3438380"/>
        <a:ext cx="791021" cy="339010"/>
      </dsp:txXfrm>
    </dsp:sp>
    <dsp:sp modelId="{F36B74F3-E8C3-42E2-9AC1-268CBEEB2870}">
      <dsp:nvSpPr>
        <dsp:cNvPr id="0" name=""/>
        <dsp:cNvSpPr/>
      </dsp:nvSpPr>
      <dsp:spPr>
        <a:xfrm rot="5400000">
          <a:off x="3128823" y="705068"/>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Linear regression</a:t>
          </a:r>
        </a:p>
        <a:p>
          <a:pPr marL="57150" lvl="1" indent="-57150" algn="l" defTabSz="444500" rtl="0">
            <a:lnSpc>
              <a:spcPct val="90000"/>
            </a:lnSpc>
            <a:spcBef>
              <a:spcPct val="0"/>
            </a:spcBef>
            <a:spcAft>
              <a:spcPct val="15000"/>
            </a:spcAft>
            <a:buChar char="•"/>
          </a:pPr>
          <a:r>
            <a:rPr lang="en-US" sz="1000" kern="1200">
              <a:latin typeface="Arial" panose="020B0604020202020204"/>
            </a:rPr>
            <a:t>Decision trees</a:t>
          </a:r>
        </a:p>
      </dsp:txBody>
      <dsp:txXfrm rot="-5400000">
        <a:off x="791022" y="3078725"/>
        <a:ext cx="5374267" cy="662808"/>
      </dsp:txXfrm>
    </dsp:sp>
    <dsp:sp modelId="{D5ACF616-D578-4943-866C-ED9410C3E934}">
      <dsp:nvSpPr>
        <dsp:cNvPr id="0" name=""/>
        <dsp:cNvSpPr/>
      </dsp:nvSpPr>
      <dsp:spPr>
        <a:xfrm rot="5400000">
          <a:off x="-169504" y="4225748"/>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Arial" panose="020B0604020202020204"/>
            </a:rPr>
            <a:t>Validation</a:t>
          </a:r>
        </a:p>
      </dsp:txBody>
      <dsp:txXfrm rot="-5400000">
        <a:off x="2" y="4451754"/>
        <a:ext cx="791021" cy="339010"/>
      </dsp:txXfrm>
    </dsp:sp>
    <dsp:sp modelId="{55B63BF2-A1B3-48A3-8334-89DFC159D2A9}">
      <dsp:nvSpPr>
        <dsp:cNvPr id="0" name=""/>
        <dsp:cNvSpPr/>
      </dsp:nvSpPr>
      <dsp:spPr>
        <a:xfrm rot="5400000">
          <a:off x="3128823" y="1718442"/>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t>Evaluating these models and features through appropriate performance metrics </a:t>
          </a:r>
          <a:endParaRPr lang="en-US" sz="1000" kern="1200">
            <a:latin typeface="Arial" panose="020B0604020202020204"/>
          </a:endParaRPr>
        </a:p>
        <a:p>
          <a:pPr marL="57150" lvl="1" indent="-57150" algn="l" defTabSz="444500">
            <a:lnSpc>
              <a:spcPct val="90000"/>
            </a:lnSpc>
            <a:spcBef>
              <a:spcPct val="0"/>
            </a:spcBef>
            <a:spcAft>
              <a:spcPct val="15000"/>
            </a:spcAft>
            <a:buChar char="•"/>
          </a:pPr>
          <a:r>
            <a:rPr lang="en-US" sz="1000" kern="1200"/>
            <a:t>MSE for predicting attendance</a:t>
          </a:r>
        </a:p>
        <a:p>
          <a:pPr marL="57150" lvl="1" indent="-57150" algn="l" defTabSz="444500">
            <a:lnSpc>
              <a:spcPct val="90000"/>
            </a:lnSpc>
            <a:spcBef>
              <a:spcPct val="0"/>
            </a:spcBef>
            <a:spcAft>
              <a:spcPct val="15000"/>
            </a:spcAft>
            <a:buChar char="•"/>
          </a:pPr>
          <a:r>
            <a:rPr lang="en-US" sz="1000" kern="1200"/>
            <a:t>Accuracy, Recall, Precision, etc for predicting Win/Loss</a:t>
          </a:r>
        </a:p>
        <a:p>
          <a:pPr marL="57150" lvl="1" indent="-57150" algn="l" defTabSz="444500">
            <a:lnSpc>
              <a:spcPct val="90000"/>
            </a:lnSpc>
            <a:spcBef>
              <a:spcPct val="0"/>
            </a:spcBef>
            <a:spcAft>
              <a:spcPct val="15000"/>
            </a:spcAft>
            <a:buChar char="•"/>
          </a:pPr>
          <a:endParaRPr lang="en-US" sz="1000" kern="1200">
            <a:latin typeface="Arial" panose="020B0604020202020204"/>
          </a:endParaRPr>
        </a:p>
      </dsp:txBody>
      <dsp:txXfrm rot="-5400000">
        <a:off x="791022" y="4092099"/>
        <a:ext cx="5374267" cy="6628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F334BF-A572-443E-91A9-70413F3A6B6F}" type="datetimeFigureOut">
              <a:t>4/9/2023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044B7-1F0D-4336-BA07-2497468F9579}" type="slidenum">
              <a:t>‹#›</a:t>
            </a:fld>
            <a:endParaRPr lang="en-US"/>
          </a:p>
        </p:txBody>
      </p:sp>
    </p:spTree>
    <p:extLst>
      <p:ext uri="{BB962C8B-B14F-4D97-AF65-F5344CB8AC3E}">
        <p14:creationId xmlns:p14="http://schemas.microsoft.com/office/powerpoint/2010/main" val="1751505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lbenz730/ncaahoop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hoopr.sportsdataverse.org/"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3</a:t>
            </a:fld>
            <a:endParaRPr lang="en-US"/>
          </a:p>
        </p:txBody>
      </p:sp>
    </p:spTree>
    <p:extLst>
      <p:ext uri="{BB962C8B-B14F-4D97-AF65-F5344CB8AC3E}">
        <p14:creationId xmlns:p14="http://schemas.microsoft.com/office/powerpoint/2010/main" val="38487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12</a:t>
            </a:fld>
            <a:endParaRPr lang="en-US"/>
          </a:p>
        </p:txBody>
      </p:sp>
    </p:spTree>
    <p:extLst>
      <p:ext uri="{BB962C8B-B14F-4D97-AF65-F5344CB8AC3E}">
        <p14:creationId xmlns:p14="http://schemas.microsoft.com/office/powerpoint/2010/main" val="211939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14</a:t>
            </a:fld>
            <a:endParaRPr lang="en-US"/>
          </a:p>
        </p:txBody>
      </p:sp>
    </p:spTree>
    <p:extLst>
      <p:ext uri="{BB962C8B-B14F-4D97-AF65-F5344CB8AC3E}">
        <p14:creationId xmlns:p14="http://schemas.microsoft.com/office/powerpoint/2010/main" val="1213236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15</a:t>
            </a:fld>
            <a:endParaRPr lang="en-US"/>
          </a:p>
        </p:txBody>
      </p:sp>
    </p:spTree>
    <p:extLst>
      <p:ext uri="{BB962C8B-B14F-4D97-AF65-F5344CB8AC3E}">
        <p14:creationId xmlns:p14="http://schemas.microsoft.com/office/powerpoint/2010/main" val="2886191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16</a:t>
            </a:fld>
            <a:endParaRPr lang="en-US"/>
          </a:p>
        </p:txBody>
      </p:sp>
    </p:spTree>
    <p:extLst>
      <p:ext uri="{BB962C8B-B14F-4D97-AF65-F5344CB8AC3E}">
        <p14:creationId xmlns:p14="http://schemas.microsoft.com/office/powerpoint/2010/main" val="3401321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17</a:t>
            </a:fld>
            <a:endParaRPr lang="en-US"/>
          </a:p>
        </p:txBody>
      </p:sp>
    </p:spTree>
    <p:extLst>
      <p:ext uri="{BB962C8B-B14F-4D97-AF65-F5344CB8AC3E}">
        <p14:creationId xmlns:p14="http://schemas.microsoft.com/office/powerpoint/2010/main" val="444083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18</a:t>
            </a:fld>
            <a:endParaRPr lang="en-US"/>
          </a:p>
        </p:txBody>
      </p:sp>
    </p:spTree>
    <p:extLst>
      <p:ext uri="{BB962C8B-B14F-4D97-AF65-F5344CB8AC3E}">
        <p14:creationId xmlns:p14="http://schemas.microsoft.com/office/powerpoint/2010/main" val="637963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19</a:t>
            </a:fld>
            <a:endParaRPr lang="en-US"/>
          </a:p>
        </p:txBody>
      </p:sp>
    </p:spTree>
    <p:extLst>
      <p:ext uri="{BB962C8B-B14F-4D97-AF65-F5344CB8AC3E}">
        <p14:creationId xmlns:p14="http://schemas.microsoft.com/office/powerpoint/2010/main" val="40092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20</a:t>
            </a:fld>
            <a:endParaRPr lang="en-US"/>
          </a:p>
        </p:txBody>
      </p:sp>
    </p:spTree>
    <p:extLst>
      <p:ext uri="{BB962C8B-B14F-4D97-AF65-F5344CB8AC3E}">
        <p14:creationId xmlns:p14="http://schemas.microsoft.com/office/powerpoint/2010/main" val="3807680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21</a:t>
            </a:fld>
            <a:endParaRPr lang="en-US"/>
          </a:p>
        </p:txBody>
      </p:sp>
    </p:spTree>
    <p:extLst>
      <p:ext uri="{BB962C8B-B14F-4D97-AF65-F5344CB8AC3E}">
        <p14:creationId xmlns:p14="http://schemas.microsoft.com/office/powerpoint/2010/main" val="4214258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23</a:t>
            </a:fld>
            <a:endParaRPr lang="en-US"/>
          </a:p>
        </p:txBody>
      </p:sp>
    </p:spTree>
    <p:extLst>
      <p:ext uri="{BB962C8B-B14F-4D97-AF65-F5344CB8AC3E}">
        <p14:creationId xmlns:p14="http://schemas.microsoft.com/office/powerpoint/2010/main" val="419451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4</a:t>
            </a:fld>
            <a:endParaRPr lang="en-US"/>
          </a:p>
        </p:txBody>
      </p:sp>
    </p:spTree>
    <p:extLst>
      <p:ext uri="{BB962C8B-B14F-4D97-AF65-F5344CB8AC3E}">
        <p14:creationId xmlns:p14="http://schemas.microsoft.com/office/powerpoint/2010/main" val="2154933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24</a:t>
            </a:fld>
            <a:endParaRPr lang="en-US"/>
          </a:p>
        </p:txBody>
      </p:sp>
    </p:spTree>
    <p:extLst>
      <p:ext uri="{BB962C8B-B14F-4D97-AF65-F5344CB8AC3E}">
        <p14:creationId xmlns:p14="http://schemas.microsoft.com/office/powerpoint/2010/main" val="2401427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r>
              <a:rPr lang="en-US" sz="1200">
                <a:latin typeface="Roboto"/>
                <a:ea typeface="Roboto"/>
                <a:cs typeface="Roboto"/>
              </a:rPr>
              <a:t>We started out expecting our primary dataset for game predictions to be using the </a:t>
            </a:r>
            <a:r>
              <a:rPr lang="en-US" sz="1200" err="1">
                <a:latin typeface="Roboto"/>
                <a:ea typeface="Roboto"/>
                <a:cs typeface="Roboto"/>
              </a:rPr>
              <a:t>ncaaHoopR</a:t>
            </a:r>
            <a:r>
              <a:rPr lang="en-US" sz="1200">
                <a:latin typeface="Roboto"/>
                <a:ea typeface="Roboto"/>
                <a:cs typeface="Roboto"/>
              </a:rPr>
              <a:t> package from </a:t>
            </a:r>
            <a:r>
              <a:rPr lang="en-US" sz="1200">
                <a:latin typeface="Roboto"/>
                <a:ea typeface="Roboto"/>
                <a:cs typeface="Roboto"/>
                <a:hlinkClick r:id="rId3"/>
              </a:rPr>
              <a:t>https://github.com/lbenz730/ncaahoopR</a:t>
            </a:r>
            <a:r>
              <a:rPr lang="en-US" sz="1200">
                <a:latin typeface="Roboto"/>
                <a:ea typeface="Roboto"/>
                <a:cs typeface="Roboto"/>
              </a:rPr>
              <a:t>.  </a:t>
            </a:r>
          </a:p>
          <a:p>
            <a:pPr>
              <a:lnSpc>
                <a:spcPct val="100000"/>
              </a:lnSpc>
              <a:spcBef>
                <a:spcPts val="0"/>
              </a:spcBef>
            </a:pPr>
            <a:r>
              <a:rPr lang="en-US" sz="1200">
                <a:latin typeface="Roboto"/>
                <a:ea typeface="Roboto"/>
                <a:cs typeface="Roboto"/>
              </a:rPr>
              <a:t>We discovered that we experience long running times for data ingestion.  </a:t>
            </a:r>
          </a:p>
          <a:p>
            <a:pPr>
              <a:lnSpc>
                <a:spcPct val="100000"/>
              </a:lnSpc>
              <a:spcBef>
                <a:spcPts val="0"/>
              </a:spcBef>
            </a:pPr>
            <a:r>
              <a:rPr lang="en-US" sz="1200">
                <a:latin typeface="Roboto"/>
                <a:ea typeface="Roboto"/>
                <a:cs typeface="Roboto"/>
              </a:rPr>
              <a:t>We pivoted to a different package </a:t>
            </a:r>
            <a:r>
              <a:rPr lang="en-US" sz="1200" err="1">
                <a:latin typeface="Roboto"/>
                <a:ea typeface="Roboto"/>
                <a:cs typeface="Roboto"/>
              </a:rPr>
              <a:t>hoopR</a:t>
            </a:r>
            <a:r>
              <a:rPr lang="en-US" sz="1200">
                <a:latin typeface="Roboto"/>
                <a:ea typeface="Roboto"/>
                <a:cs typeface="Roboto"/>
              </a:rPr>
              <a:t> which sources data from </a:t>
            </a:r>
            <a:r>
              <a:rPr lang="en-US" sz="1200" err="1">
                <a:latin typeface="Roboto"/>
                <a:ea typeface="Roboto"/>
                <a:cs typeface="Roboto"/>
              </a:rPr>
              <a:t>kenpom</a:t>
            </a:r>
            <a:r>
              <a:rPr lang="en-US" sz="1200">
                <a:latin typeface="Roboto"/>
                <a:ea typeface="Roboto"/>
                <a:cs typeface="Roboto"/>
              </a:rPr>
              <a:t> data, </a:t>
            </a:r>
            <a:r>
              <a:rPr lang="en-US" sz="1200" err="1">
                <a:latin typeface="Roboto"/>
                <a:ea typeface="Roboto"/>
                <a:cs typeface="Roboto"/>
                <a:hlinkClick r:id="rId4"/>
              </a:rPr>
              <a:t>hoopR</a:t>
            </a:r>
            <a:r>
              <a:rPr lang="en-US" sz="1200">
                <a:latin typeface="Roboto"/>
                <a:ea typeface="Roboto"/>
                <a:cs typeface="Roboto"/>
                <a:hlinkClick r:id="rId4"/>
              </a:rPr>
              <a:t> • Data and Tools for Men's Basketball • </a:t>
            </a:r>
            <a:r>
              <a:rPr lang="en-US" sz="1200" err="1">
                <a:latin typeface="Roboto"/>
                <a:ea typeface="Roboto"/>
                <a:cs typeface="Roboto"/>
                <a:hlinkClick r:id="rId4"/>
              </a:rPr>
              <a:t>hoopR</a:t>
            </a:r>
            <a:r>
              <a:rPr lang="en-US" sz="1200">
                <a:latin typeface="Roboto"/>
                <a:ea typeface="Roboto"/>
                <a:cs typeface="Roboto"/>
                <a:hlinkClick r:id="rId4"/>
              </a:rPr>
              <a:t> (sportsdataverse.org)</a:t>
            </a:r>
            <a:r>
              <a:rPr lang="en-US" sz="1200">
                <a:latin typeface="Roboto"/>
                <a:ea typeface="Roboto"/>
                <a:cs typeface="Roboto"/>
              </a:rPr>
              <a:t>.</a:t>
            </a:r>
          </a:p>
          <a:p>
            <a:pPr>
              <a:lnSpc>
                <a:spcPct val="100000"/>
              </a:lnSpc>
              <a:spcBef>
                <a:spcPts val="0"/>
              </a:spcBef>
            </a:pPr>
            <a:endParaRPr lang="en-US" sz="1200">
              <a:latin typeface="Roboto"/>
              <a:ea typeface="Roboto"/>
              <a:cs typeface="Roboto"/>
            </a:endParaRPr>
          </a:p>
          <a:p>
            <a:pPr>
              <a:lnSpc>
                <a:spcPct val="100000"/>
              </a:lnSpc>
              <a:spcBef>
                <a:spcPts val="0"/>
              </a:spcBef>
            </a:pPr>
            <a:r>
              <a:rPr lang="en-US" sz="1200">
                <a:latin typeface="Roboto"/>
                <a:ea typeface="Roboto"/>
                <a:cs typeface="Roboto"/>
              </a:rPr>
              <a:t>Missing Prediction Data – This gives us an opportunity to evaluate and implement various strategies for handling this missing data.  Going forward, we will investigate throwing out records with missing prediction data or imputing these values (random value, mean, mode, </a:t>
            </a:r>
            <a:r>
              <a:rPr lang="en-US" sz="1200" err="1">
                <a:latin typeface="Roboto"/>
                <a:ea typeface="Roboto"/>
                <a:cs typeface="Roboto"/>
              </a:rPr>
              <a:t>etc</a:t>
            </a:r>
            <a:r>
              <a:rPr lang="en-US" sz="1200">
                <a:latin typeface="Roboto"/>
                <a:ea typeface="Roboto"/>
                <a:cs typeface="Roboto"/>
              </a:rPr>
              <a:t>)</a:t>
            </a:r>
          </a:p>
          <a:p>
            <a:endParaRPr lang="en-US"/>
          </a:p>
        </p:txBody>
      </p:sp>
      <p:sp>
        <p:nvSpPr>
          <p:cNvPr id="4" name="Slide Number Placeholder 3"/>
          <p:cNvSpPr>
            <a:spLocks noGrp="1"/>
          </p:cNvSpPr>
          <p:nvPr>
            <p:ph type="sldNum" sz="quarter" idx="5"/>
          </p:nvPr>
        </p:nvSpPr>
        <p:spPr/>
        <p:txBody>
          <a:bodyPr/>
          <a:lstStyle/>
          <a:p>
            <a:fld id="{020044B7-1F0D-4336-BA07-2497468F9579}" type="slidenum">
              <a:rPr lang="en-US" smtClean="0"/>
              <a:t>26</a:t>
            </a:fld>
            <a:endParaRPr lang="en-US"/>
          </a:p>
        </p:txBody>
      </p:sp>
    </p:spTree>
    <p:extLst>
      <p:ext uri="{BB962C8B-B14F-4D97-AF65-F5344CB8AC3E}">
        <p14:creationId xmlns:p14="http://schemas.microsoft.com/office/powerpoint/2010/main" val="3931761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make sure to us photos with dark backgrounds or use Picture Color &gt; Recolor to ensure contrast with the title text.</a:t>
            </a:r>
          </a:p>
        </p:txBody>
      </p:sp>
      <p:sp>
        <p:nvSpPr>
          <p:cNvPr id="4" name="Slide Number Placeholder 3"/>
          <p:cNvSpPr>
            <a:spLocks noGrp="1"/>
          </p:cNvSpPr>
          <p:nvPr>
            <p:ph type="sldNum" sz="quarter" idx="5"/>
          </p:nvPr>
        </p:nvSpPr>
        <p:spPr/>
        <p:txBody>
          <a:bodyPr/>
          <a:lstStyle/>
          <a:p>
            <a:fld id="{7AA5D7CC-4584-7D4D-9AC5-26861B0A276E}" type="slidenum">
              <a:rPr lang="en-US" smtClean="0"/>
              <a:t>35</a:t>
            </a:fld>
            <a:endParaRPr lang="en-US"/>
          </a:p>
        </p:txBody>
      </p:sp>
    </p:spTree>
    <p:extLst>
      <p:ext uri="{BB962C8B-B14F-4D97-AF65-F5344CB8AC3E}">
        <p14:creationId xmlns:p14="http://schemas.microsoft.com/office/powerpoint/2010/main" val="136063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or replace photo and then go to Arrange &gt; Send Backward until the Georgia Tech logo appears above the image.</a:t>
            </a:r>
          </a:p>
        </p:txBody>
      </p:sp>
      <p:sp>
        <p:nvSpPr>
          <p:cNvPr id="4" name="Slide Number Placeholder 3"/>
          <p:cNvSpPr>
            <a:spLocks noGrp="1"/>
          </p:cNvSpPr>
          <p:nvPr>
            <p:ph type="sldNum" sz="quarter" idx="5"/>
          </p:nvPr>
        </p:nvSpPr>
        <p:spPr/>
        <p:txBody>
          <a:bodyPr/>
          <a:lstStyle/>
          <a:p>
            <a:fld id="{7AA5D7CC-4584-7D4D-9AC5-26861B0A276E}" type="slidenum">
              <a:rPr lang="en-US" smtClean="0"/>
              <a:t>39</a:t>
            </a:fld>
            <a:endParaRPr lang="en-US"/>
          </a:p>
        </p:txBody>
      </p:sp>
    </p:spTree>
    <p:extLst>
      <p:ext uri="{BB962C8B-B14F-4D97-AF65-F5344CB8AC3E}">
        <p14:creationId xmlns:p14="http://schemas.microsoft.com/office/powerpoint/2010/main" val="200149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5</a:t>
            </a:fld>
            <a:endParaRPr lang="en-US"/>
          </a:p>
        </p:txBody>
      </p:sp>
    </p:spTree>
    <p:extLst>
      <p:ext uri="{BB962C8B-B14F-4D97-AF65-F5344CB8AC3E}">
        <p14:creationId xmlns:p14="http://schemas.microsoft.com/office/powerpoint/2010/main" val="3981257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6</a:t>
            </a:fld>
            <a:endParaRPr lang="en-US"/>
          </a:p>
        </p:txBody>
      </p:sp>
    </p:spTree>
    <p:extLst>
      <p:ext uri="{BB962C8B-B14F-4D97-AF65-F5344CB8AC3E}">
        <p14:creationId xmlns:p14="http://schemas.microsoft.com/office/powerpoint/2010/main" val="156421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7</a:t>
            </a:fld>
            <a:endParaRPr lang="en-US"/>
          </a:p>
        </p:txBody>
      </p:sp>
    </p:spTree>
    <p:extLst>
      <p:ext uri="{BB962C8B-B14F-4D97-AF65-F5344CB8AC3E}">
        <p14:creationId xmlns:p14="http://schemas.microsoft.com/office/powerpoint/2010/main" val="3358361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8</a:t>
            </a:fld>
            <a:endParaRPr lang="en-US"/>
          </a:p>
        </p:txBody>
      </p:sp>
    </p:spTree>
    <p:extLst>
      <p:ext uri="{BB962C8B-B14F-4D97-AF65-F5344CB8AC3E}">
        <p14:creationId xmlns:p14="http://schemas.microsoft.com/office/powerpoint/2010/main" val="546197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9</a:t>
            </a:fld>
            <a:endParaRPr lang="en-US"/>
          </a:p>
        </p:txBody>
      </p:sp>
    </p:spTree>
    <p:extLst>
      <p:ext uri="{BB962C8B-B14F-4D97-AF65-F5344CB8AC3E}">
        <p14:creationId xmlns:p14="http://schemas.microsoft.com/office/powerpoint/2010/main" val="230391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10</a:t>
            </a:fld>
            <a:endParaRPr lang="en-US"/>
          </a:p>
        </p:txBody>
      </p:sp>
    </p:spTree>
    <p:extLst>
      <p:ext uri="{BB962C8B-B14F-4D97-AF65-F5344CB8AC3E}">
        <p14:creationId xmlns:p14="http://schemas.microsoft.com/office/powerpoint/2010/main" val="1071542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11</a:t>
            </a:fld>
            <a:endParaRPr lang="en-US"/>
          </a:p>
        </p:txBody>
      </p:sp>
    </p:spTree>
    <p:extLst>
      <p:ext uri="{BB962C8B-B14F-4D97-AF65-F5344CB8AC3E}">
        <p14:creationId xmlns:p14="http://schemas.microsoft.com/office/powerpoint/2010/main" val="4156436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0">
            <a:extLst>
              <a:ext uri="{FF2B5EF4-FFF2-40B4-BE49-F238E27FC236}">
                <a16:creationId xmlns:a16="http://schemas.microsoft.com/office/drawing/2014/main" id="{F64BEEBC-AE20-0931-2193-11EF8F682D9B}"/>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5" name="Text Placeholder 11">
            <a:extLst>
              <a:ext uri="{FF2B5EF4-FFF2-40B4-BE49-F238E27FC236}">
                <a16:creationId xmlns:a16="http://schemas.microsoft.com/office/drawing/2014/main" id="{D1BFEEB1-1250-CB23-C303-2290A9F73B30}"/>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31749308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F07C9153-7FEC-638D-4ADD-6BB1DD8D4D82}"/>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FE485BB9-C655-511D-0A07-5032FD2F8C76}"/>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29781757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0A5E07F1-324A-EAB5-7F55-AEE3D6891391}"/>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3D3E42BF-71A1-25AD-433E-81802107BFA8}"/>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538402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877FD755-E0C4-6855-6104-473A50AFAC03}"/>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899459AD-2E3D-84AE-9D0B-4E11607C46DC}"/>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27673912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4/9/2023</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4/9/2023</a:t>
            </a:fld>
            <a:endParaRPr lang="en-US"/>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41141905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4/9/2023</a:t>
            </a:fld>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3" r:id="rId3"/>
    <p:sldLayoutId id="2147483704" r:id="rId4"/>
    <p:sldLayoutId id="2147483705" r:id="rId5"/>
    <p:sldLayoutId id="2147483706" r:id="rId6"/>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si.com/college/2021/03/31/march-madness-fan-trained-machine-predict-bracket-will-geoghegan" TargetMode="External"/><Relationship Id="rId2" Type="http://schemas.openxmlformats.org/officeDocument/2006/relationships/hyperlink" Target="https://www.newsweek.com/march-madness-betting-expected-exceed-3-billion-set-all-time-high-1687917" TargetMode="External"/><Relationship Id="rId1" Type="http://schemas.openxmlformats.org/officeDocument/2006/relationships/slideLayout" Target="../slideLayouts/slideLayout1.xml"/><Relationship Id="rId4" Type="http://schemas.openxmlformats.org/officeDocument/2006/relationships/hyperlink" Target="https://tvnewscheck.com/business/article/advertisers-go-mad-for-march-madnes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i.com/college/2021/03/31/march-madness-fan-trained-machine-predict-bracket-will-geoghegan" TargetMode="External"/><Relationship Id="rId2" Type="http://schemas.openxmlformats.org/officeDocument/2006/relationships/hyperlink" Target="https://www.newsweek.com/march-madness-betting-expected-exceed-3-billion-set-all-time-high-1687917" TargetMode="External"/><Relationship Id="rId1" Type="http://schemas.openxmlformats.org/officeDocument/2006/relationships/slideLayout" Target="../slideLayouts/slideLayout1.xml"/><Relationship Id="rId4" Type="http://schemas.openxmlformats.org/officeDocument/2006/relationships/hyperlink" Target="https://tvnewscheck.com/business/article/advertisers-go-mad-for-march-madnes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si.com/college/2021/03/31/march-madness-fan-trained-machine-predict-bracket-will-geoghegan" TargetMode="External"/><Relationship Id="rId2" Type="http://schemas.openxmlformats.org/officeDocument/2006/relationships/hyperlink" Target="https://www.newsweek.com/march-madness-betting-expected-exceed-3-billion-set-all-time-high-1687917" TargetMode="External"/><Relationship Id="rId1" Type="http://schemas.openxmlformats.org/officeDocument/2006/relationships/slideLayout" Target="../slideLayouts/slideLayout1.xml"/><Relationship Id="rId4" Type="http://schemas.openxmlformats.org/officeDocument/2006/relationships/hyperlink" Target="https://tvnewscheck.com/business/article/advertisers-go-mad-for-march-madnes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support.google.com/youtube/answer/157177?hl=en&amp;co=GENIE.Platform%3DDesktop"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5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0.svg"/><Relationship Id="rId7"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lstStyle/>
          <a:p>
            <a:r>
              <a:rPr lang="en-US">
                <a:latin typeface="Roboto"/>
                <a:ea typeface="Roboto"/>
                <a:cs typeface="Roboto"/>
              </a:rPr>
              <a:t>Management Madness</a:t>
            </a:r>
            <a:endParaRPr lang="en-US"/>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vert="horz" lIns="91440" tIns="45720" rIns="91440" bIns="45720" rtlCol="0" anchor="t">
            <a:normAutofit/>
          </a:bodyPr>
          <a:lstStyle/>
          <a:p>
            <a:r>
              <a:rPr lang="en-US" dirty="0">
                <a:cs typeface="Arial"/>
              </a:rPr>
              <a:t>Team 15 Project Proposal</a:t>
            </a:r>
            <a:endParaRPr lang="en-US" dirty="0"/>
          </a:p>
        </p:txBody>
      </p:sp>
    </p:spTree>
    <p:extLst>
      <p:ext uri="{BB962C8B-B14F-4D97-AF65-F5344CB8AC3E}">
        <p14:creationId xmlns:p14="http://schemas.microsoft.com/office/powerpoint/2010/main" val="409038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Modeling: Decision Trees</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90067" y="441745"/>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2855087" y="2610744"/>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7852024" y="2961634"/>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52620A28-A539-A8C3-921C-53BDF88EDD74}"/>
              </a:ext>
            </a:extLst>
          </p:cNvPr>
          <p:cNvSpPr/>
          <p:nvPr/>
        </p:nvSpPr>
        <p:spPr>
          <a:xfrm rot="20312854">
            <a:off x="-1016606" y="2391194"/>
            <a:ext cx="489568" cy="409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E4CAA0B-6F98-4B02-0566-E0EAF8F88C2A}"/>
              </a:ext>
            </a:extLst>
          </p:cNvPr>
          <p:cNvSpPr/>
          <p:nvPr/>
        </p:nvSpPr>
        <p:spPr>
          <a:xfrm>
            <a:off x="-879983" y="3182374"/>
            <a:ext cx="357868" cy="421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3B1315D-E283-431B-3952-9BC77A3B7F03}"/>
              </a:ext>
            </a:extLst>
          </p:cNvPr>
          <p:cNvSpPr/>
          <p:nvPr/>
        </p:nvSpPr>
        <p:spPr>
          <a:xfrm rot="1364235">
            <a:off x="-1040784" y="4034260"/>
            <a:ext cx="229917" cy="594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804A-08A1-46A5-CAE5-8E43798560DC}"/>
              </a:ext>
            </a:extLst>
          </p:cNvPr>
          <p:cNvSpPr/>
          <p:nvPr/>
        </p:nvSpPr>
        <p:spPr>
          <a:xfrm>
            <a:off x="-469155" y="1428120"/>
            <a:ext cx="1580573" cy="1123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Amount of Features Logit</a:t>
            </a:r>
          </a:p>
          <a:p>
            <a:pPr algn="ctr"/>
            <a:r>
              <a:rPr lang="en-US" dirty="0"/>
              <a:t>Confusion Matrix</a:t>
            </a:r>
          </a:p>
          <a:p>
            <a:pPr algn="ctr"/>
            <a:r>
              <a:rPr lang="en-US" dirty="0"/>
              <a:t>Metrics</a:t>
            </a:r>
          </a:p>
        </p:txBody>
      </p:sp>
      <p:sp>
        <p:nvSpPr>
          <p:cNvPr id="7" name="Rectangle 6">
            <a:extLst>
              <a:ext uri="{FF2B5EF4-FFF2-40B4-BE49-F238E27FC236}">
                <a16:creationId xmlns:a16="http://schemas.microsoft.com/office/drawing/2014/main" id="{9445CD9D-B757-406D-7F01-2606F20DD2F1}"/>
              </a:ext>
            </a:extLst>
          </p:cNvPr>
          <p:cNvSpPr/>
          <p:nvPr/>
        </p:nvSpPr>
        <p:spPr>
          <a:xfrm>
            <a:off x="-255449" y="2745549"/>
            <a:ext cx="1900199" cy="166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Amount of Features </a:t>
            </a:r>
            <a:r>
              <a:rPr lang="en-US" dirty="0" err="1"/>
              <a:t>Probit</a:t>
            </a:r>
            <a:endParaRPr lang="en-US" dirty="0"/>
          </a:p>
          <a:p>
            <a:pPr algn="ctr"/>
            <a:r>
              <a:rPr lang="en-US" dirty="0"/>
              <a:t>Confusion Matrix</a:t>
            </a:r>
          </a:p>
          <a:p>
            <a:pPr algn="ctr"/>
            <a:r>
              <a:rPr lang="en-US" dirty="0"/>
              <a:t>Metrics</a:t>
            </a:r>
          </a:p>
        </p:txBody>
      </p:sp>
      <p:sp>
        <p:nvSpPr>
          <p:cNvPr id="9" name="Rectangle 8">
            <a:extLst>
              <a:ext uri="{FF2B5EF4-FFF2-40B4-BE49-F238E27FC236}">
                <a16:creationId xmlns:a16="http://schemas.microsoft.com/office/drawing/2014/main" id="{53498E17-78A7-88E7-94DA-539F44766245}"/>
              </a:ext>
            </a:extLst>
          </p:cNvPr>
          <p:cNvSpPr/>
          <p:nvPr/>
        </p:nvSpPr>
        <p:spPr>
          <a:xfrm>
            <a:off x="0" y="4992857"/>
            <a:ext cx="1920240" cy="138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 Predictions</a:t>
            </a:r>
          </a:p>
          <a:p>
            <a:pPr algn="ctr"/>
            <a:r>
              <a:rPr lang="en-US" dirty="0"/>
              <a:t>Confusion Matrix</a:t>
            </a:r>
          </a:p>
          <a:p>
            <a:pPr algn="ctr"/>
            <a:r>
              <a:rPr lang="en-US" dirty="0"/>
              <a:t>Metrics</a:t>
            </a:r>
          </a:p>
        </p:txBody>
      </p:sp>
      <p:sp>
        <p:nvSpPr>
          <p:cNvPr id="13" name="Rectangle 12">
            <a:extLst>
              <a:ext uri="{FF2B5EF4-FFF2-40B4-BE49-F238E27FC236}">
                <a16:creationId xmlns:a16="http://schemas.microsoft.com/office/drawing/2014/main" id="{F3DCCDDD-4CF7-79D0-D162-989AFA67C95B}"/>
              </a:ext>
            </a:extLst>
          </p:cNvPr>
          <p:cNvSpPr/>
          <p:nvPr/>
        </p:nvSpPr>
        <p:spPr>
          <a:xfrm>
            <a:off x="2287754" y="2767117"/>
            <a:ext cx="2156815" cy="1511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LASSO</a:t>
            </a:r>
          </a:p>
          <a:p>
            <a:pPr marL="285750" indent="-285750" algn="ctr">
              <a:buFontTx/>
              <a:buChar char="-"/>
            </a:pPr>
            <a:r>
              <a:rPr lang="en-US" dirty="0"/>
              <a:t>Resulting Features</a:t>
            </a:r>
          </a:p>
          <a:p>
            <a:pPr marL="285750" indent="-285750" algn="ctr">
              <a:buFontTx/>
              <a:buChar char="-"/>
            </a:pPr>
            <a:r>
              <a:rPr lang="en-US" dirty="0"/>
              <a:t>Metrics</a:t>
            </a:r>
          </a:p>
        </p:txBody>
      </p:sp>
      <p:sp>
        <p:nvSpPr>
          <p:cNvPr id="18" name="Rectangle 17">
            <a:extLst>
              <a:ext uri="{FF2B5EF4-FFF2-40B4-BE49-F238E27FC236}">
                <a16:creationId xmlns:a16="http://schemas.microsoft.com/office/drawing/2014/main" id="{D67616E7-D3DA-04B8-B317-CB932C6E9C65}"/>
              </a:ext>
            </a:extLst>
          </p:cNvPr>
          <p:cNvSpPr/>
          <p:nvPr/>
        </p:nvSpPr>
        <p:spPr>
          <a:xfrm>
            <a:off x="-420103" y="2660787"/>
            <a:ext cx="2254880" cy="1928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Selected Features </a:t>
            </a:r>
            <a:r>
              <a:rPr lang="en-US" dirty="0" err="1"/>
              <a:t>Probit</a:t>
            </a:r>
            <a:endParaRPr lang="en-US" dirty="0"/>
          </a:p>
          <a:p>
            <a:pPr algn="ctr"/>
            <a:r>
              <a:rPr lang="en-US" dirty="0"/>
              <a:t>Confusion Matrix</a:t>
            </a:r>
          </a:p>
          <a:p>
            <a:pPr algn="ctr"/>
            <a:r>
              <a:rPr lang="en-US" dirty="0"/>
              <a:t>Metrics</a:t>
            </a:r>
          </a:p>
        </p:txBody>
      </p:sp>
      <p:sp>
        <p:nvSpPr>
          <p:cNvPr id="10" name="Rectangle 9">
            <a:extLst>
              <a:ext uri="{FF2B5EF4-FFF2-40B4-BE49-F238E27FC236}">
                <a16:creationId xmlns:a16="http://schemas.microsoft.com/office/drawing/2014/main" id="{27B5E23F-A369-B49B-5931-83EC4CFE6F3E}"/>
              </a:ext>
            </a:extLst>
          </p:cNvPr>
          <p:cNvSpPr/>
          <p:nvPr/>
        </p:nvSpPr>
        <p:spPr>
          <a:xfrm>
            <a:off x="4821733" y="2422332"/>
            <a:ext cx="2925700" cy="2044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Tree</a:t>
            </a:r>
          </a:p>
          <a:p>
            <a:pPr marL="285750" indent="-285750" algn="ctr">
              <a:buFontTx/>
              <a:buChar char="-"/>
            </a:pPr>
            <a:r>
              <a:rPr lang="en-US" dirty="0"/>
              <a:t>Snippet of code</a:t>
            </a:r>
          </a:p>
          <a:p>
            <a:pPr marL="285750" indent="-285750" algn="ctr">
              <a:buFontTx/>
              <a:buChar char="-"/>
            </a:pPr>
            <a:r>
              <a:rPr lang="en-US" dirty="0"/>
              <a:t>Metrics</a:t>
            </a:r>
          </a:p>
          <a:p>
            <a:pPr marL="285750" indent="-285750" algn="ctr">
              <a:buFontTx/>
              <a:buChar char="-"/>
            </a:pPr>
            <a:r>
              <a:rPr lang="en-US" dirty="0"/>
              <a:t>Possibly picture of tree</a:t>
            </a:r>
          </a:p>
        </p:txBody>
      </p:sp>
      <p:sp>
        <p:nvSpPr>
          <p:cNvPr id="11" name="TextBox 10">
            <a:extLst>
              <a:ext uri="{FF2B5EF4-FFF2-40B4-BE49-F238E27FC236}">
                <a16:creationId xmlns:a16="http://schemas.microsoft.com/office/drawing/2014/main" id="{3FFD22A3-DC3F-3091-346B-3AA66AE085B9}"/>
              </a:ext>
            </a:extLst>
          </p:cNvPr>
          <p:cNvSpPr txBox="1"/>
          <p:nvPr/>
        </p:nvSpPr>
        <p:spPr>
          <a:xfrm>
            <a:off x="5238750" y="5316913"/>
            <a:ext cx="2282190" cy="923330"/>
          </a:xfrm>
          <a:prstGeom prst="rect">
            <a:avLst/>
          </a:prstGeom>
          <a:noFill/>
        </p:spPr>
        <p:txBody>
          <a:bodyPr wrap="square" rtlCol="0">
            <a:spAutoFit/>
          </a:bodyPr>
          <a:lstStyle/>
          <a:p>
            <a:r>
              <a:rPr lang="en-US" dirty="0">
                <a:solidFill>
                  <a:srgbClr val="FF0000"/>
                </a:solidFill>
              </a:rPr>
              <a:t>What gains in metrics by switching to a different model?</a:t>
            </a:r>
          </a:p>
        </p:txBody>
      </p:sp>
    </p:spTree>
    <p:extLst>
      <p:ext uri="{BB962C8B-B14F-4D97-AF65-F5344CB8AC3E}">
        <p14:creationId xmlns:p14="http://schemas.microsoft.com/office/powerpoint/2010/main" val="218985759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Modeling: Aggregate Model</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90067" y="441745"/>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2855087" y="2610744"/>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7852024" y="2961634"/>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52620A28-A539-A8C3-921C-53BDF88EDD74}"/>
              </a:ext>
            </a:extLst>
          </p:cNvPr>
          <p:cNvSpPr/>
          <p:nvPr/>
        </p:nvSpPr>
        <p:spPr>
          <a:xfrm rot="20312854">
            <a:off x="-1016606" y="2391194"/>
            <a:ext cx="489568" cy="409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E4CAA0B-6F98-4B02-0566-E0EAF8F88C2A}"/>
              </a:ext>
            </a:extLst>
          </p:cNvPr>
          <p:cNvSpPr/>
          <p:nvPr/>
        </p:nvSpPr>
        <p:spPr>
          <a:xfrm>
            <a:off x="-879983" y="3182374"/>
            <a:ext cx="357868" cy="421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3B1315D-E283-431B-3952-9BC77A3B7F03}"/>
              </a:ext>
            </a:extLst>
          </p:cNvPr>
          <p:cNvSpPr/>
          <p:nvPr/>
        </p:nvSpPr>
        <p:spPr>
          <a:xfrm rot="1364235">
            <a:off x="-1040784" y="4034260"/>
            <a:ext cx="229917" cy="594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804A-08A1-46A5-CAE5-8E43798560DC}"/>
              </a:ext>
            </a:extLst>
          </p:cNvPr>
          <p:cNvSpPr/>
          <p:nvPr/>
        </p:nvSpPr>
        <p:spPr>
          <a:xfrm>
            <a:off x="1146098" y="2109386"/>
            <a:ext cx="1955349" cy="1697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Amount of Features Logit</a:t>
            </a:r>
          </a:p>
          <a:p>
            <a:pPr algn="ctr"/>
            <a:r>
              <a:rPr lang="en-US" dirty="0"/>
              <a:t>Confusion Matrix</a:t>
            </a:r>
          </a:p>
          <a:p>
            <a:pPr algn="ctr"/>
            <a:r>
              <a:rPr lang="en-US" dirty="0"/>
              <a:t>Metrics</a:t>
            </a:r>
          </a:p>
        </p:txBody>
      </p:sp>
      <p:sp>
        <p:nvSpPr>
          <p:cNvPr id="7" name="Rectangle 6">
            <a:extLst>
              <a:ext uri="{FF2B5EF4-FFF2-40B4-BE49-F238E27FC236}">
                <a16:creationId xmlns:a16="http://schemas.microsoft.com/office/drawing/2014/main" id="{9445CD9D-B757-406D-7F01-2606F20DD2F1}"/>
              </a:ext>
            </a:extLst>
          </p:cNvPr>
          <p:cNvSpPr/>
          <p:nvPr/>
        </p:nvSpPr>
        <p:spPr>
          <a:xfrm>
            <a:off x="-2756422" y="1275574"/>
            <a:ext cx="1900199" cy="166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Amount of Features </a:t>
            </a:r>
            <a:r>
              <a:rPr lang="en-US" dirty="0" err="1"/>
              <a:t>Probit</a:t>
            </a:r>
            <a:endParaRPr lang="en-US" dirty="0"/>
          </a:p>
          <a:p>
            <a:pPr algn="ctr"/>
            <a:r>
              <a:rPr lang="en-US" dirty="0"/>
              <a:t>Confusion Matrix</a:t>
            </a:r>
          </a:p>
          <a:p>
            <a:pPr algn="ctr"/>
            <a:r>
              <a:rPr lang="en-US" dirty="0"/>
              <a:t>Metrics</a:t>
            </a:r>
          </a:p>
        </p:txBody>
      </p:sp>
      <p:sp>
        <p:nvSpPr>
          <p:cNvPr id="9" name="Rectangle 8">
            <a:extLst>
              <a:ext uri="{FF2B5EF4-FFF2-40B4-BE49-F238E27FC236}">
                <a16:creationId xmlns:a16="http://schemas.microsoft.com/office/drawing/2014/main" id="{53498E17-78A7-88E7-94DA-539F44766245}"/>
              </a:ext>
            </a:extLst>
          </p:cNvPr>
          <p:cNvSpPr/>
          <p:nvPr/>
        </p:nvSpPr>
        <p:spPr>
          <a:xfrm>
            <a:off x="-2617763" y="4517544"/>
            <a:ext cx="1920240" cy="138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 Predictions</a:t>
            </a:r>
          </a:p>
          <a:p>
            <a:pPr algn="ctr"/>
            <a:r>
              <a:rPr lang="en-US" dirty="0"/>
              <a:t>Confusion Matrix</a:t>
            </a:r>
          </a:p>
          <a:p>
            <a:pPr algn="ctr"/>
            <a:r>
              <a:rPr lang="en-US" dirty="0"/>
              <a:t>Metrics</a:t>
            </a:r>
          </a:p>
        </p:txBody>
      </p:sp>
      <p:sp>
        <p:nvSpPr>
          <p:cNvPr id="13" name="Rectangle 12">
            <a:extLst>
              <a:ext uri="{FF2B5EF4-FFF2-40B4-BE49-F238E27FC236}">
                <a16:creationId xmlns:a16="http://schemas.microsoft.com/office/drawing/2014/main" id="{F3DCCDDD-4CF7-79D0-D162-989AFA67C95B}"/>
              </a:ext>
            </a:extLst>
          </p:cNvPr>
          <p:cNvSpPr/>
          <p:nvPr/>
        </p:nvSpPr>
        <p:spPr>
          <a:xfrm>
            <a:off x="4212831" y="761986"/>
            <a:ext cx="2156815" cy="1511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LASSO</a:t>
            </a:r>
          </a:p>
          <a:p>
            <a:pPr marL="285750" indent="-285750" algn="ctr">
              <a:buFontTx/>
              <a:buChar char="-"/>
            </a:pPr>
            <a:r>
              <a:rPr lang="en-US" dirty="0"/>
              <a:t>Resulting Features</a:t>
            </a:r>
          </a:p>
          <a:p>
            <a:pPr marL="285750" indent="-285750" algn="ctr">
              <a:buFontTx/>
              <a:buChar char="-"/>
            </a:pPr>
            <a:r>
              <a:rPr lang="en-US" dirty="0"/>
              <a:t>Metrics</a:t>
            </a:r>
          </a:p>
        </p:txBody>
      </p:sp>
      <p:sp>
        <p:nvSpPr>
          <p:cNvPr id="18" name="Rectangle 17">
            <a:extLst>
              <a:ext uri="{FF2B5EF4-FFF2-40B4-BE49-F238E27FC236}">
                <a16:creationId xmlns:a16="http://schemas.microsoft.com/office/drawing/2014/main" id="{D67616E7-D3DA-04B8-B317-CB932C6E9C65}"/>
              </a:ext>
            </a:extLst>
          </p:cNvPr>
          <p:cNvSpPr/>
          <p:nvPr/>
        </p:nvSpPr>
        <p:spPr>
          <a:xfrm>
            <a:off x="7520940" y="1781455"/>
            <a:ext cx="2254880" cy="1928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Selected Features </a:t>
            </a:r>
            <a:r>
              <a:rPr lang="en-US" dirty="0" err="1"/>
              <a:t>Probit</a:t>
            </a:r>
            <a:endParaRPr lang="en-US" dirty="0"/>
          </a:p>
          <a:p>
            <a:pPr algn="ctr"/>
            <a:r>
              <a:rPr lang="en-US" dirty="0"/>
              <a:t>Confusion Matrix</a:t>
            </a:r>
          </a:p>
          <a:p>
            <a:pPr algn="ctr"/>
            <a:r>
              <a:rPr lang="en-US" dirty="0"/>
              <a:t>Metrics</a:t>
            </a:r>
          </a:p>
        </p:txBody>
      </p:sp>
      <p:sp>
        <p:nvSpPr>
          <p:cNvPr id="10" name="Rectangle 9">
            <a:extLst>
              <a:ext uri="{FF2B5EF4-FFF2-40B4-BE49-F238E27FC236}">
                <a16:creationId xmlns:a16="http://schemas.microsoft.com/office/drawing/2014/main" id="{27B5E23F-A369-B49B-5931-83EC4CFE6F3E}"/>
              </a:ext>
            </a:extLst>
          </p:cNvPr>
          <p:cNvSpPr/>
          <p:nvPr/>
        </p:nvSpPr>
        <p:spPr>
          <a:xfrm>
            <a:off x="4083772" y="1935693"/>
            <a:ext cx="2925700" cy="2044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Tree</a:t>
            </a:r>
          </a:p>
          <a:p>
            <a:pPr marL="285750" indent="-285750" algn="ctr">
              <a:buFontTx/>
              <a:buChar char="-"/>
            </a:pPr>
            <a:r>
              <a:rPr lang="en-US" dirty="0"/>
              <a:t>Snippet of code</a:t>
            </a:r>
          </a:p>
          <a:p>
            <a:pPr marL="285750" indent="-285750" algn="ctr">
              <a:buFontTx/>
              <a:buChar char="-"/>
            </a:pPr>
            <a:r>
              <a:rPr lang="en-US" dirty="0"/>
              <a:t>Metrics</a:t>
            </a:r>
          </a:p>
          <a:p>
            <a:pPr marL="285750" indent="-285750" algn="ctr">
              <a:buFontTx/>
              <a:buChar char="-"/>
            </a:pPr>
            <a:r>
              <a:rPr lang="en-US" dirty="0"/>
              <a:t>Possibly picture of tree</a:t>
            </a:r>
          </a:p>
        </p:txBody>
      </p:sp>
      <p:sp>
        <p:nvSpPr>
          <p:cNvPr id="12" name="Oval 11">
            <a:extLst>
              <a:ext uri="{FF2B5EF4-FFF2-40B4-BE49-F238E27FC236}">
                <a16:creationId xmlns:a16="http://schemas.microsoft.com/office/drawing/2014/main" id="{103A147D-85D9-95C9-EDFC-B2003ABD7FE2}"/>
              </a:ext>
            </a:extLst>
          </p:cNvPr>
          <p:cNvSpPr/>
          <p:nvPr/>
        </p:nvSpPr>
        <p:spPr>
          <a:xfrm>
            <a:off x="3846753" y="4649641"/>
            <a:ext cx="4375227" cy="15594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Aggregate Model</a:t>
            </a:r>
          </a:p>
          <a:p>
            <a:pPr algn="ctr"/>
            <a:r>
              <a:rPr lang="en-US" dirty="0"/>
              <a:t>Show snippet of code</a:t>
            </a:r>
          </a:p>
          <a:p>
            <a:pPr algn="ctr"/>
            <a:r>
              <a:rPr lang="en-US" dirty="0"/>
              <a:t>Show resulting metrics</a:t>
            </a:r>
          </a:p>
        </p:txBody>
      </p:sp>
      <p:cxnSp>
        <p:nvCxnSpPr>
          <p:cNvPr id="15" name="Straight Arrow Connector 14">
            <a:extLst>
              <a:ext uri="{FF2B5EF4-FFF2-40B4-BE49-F238E27FC236}">
                <a16:creationId xmlns:a16="http://schemas.microsoft.com/office/drawing/2014/main" id="{D6FED3BC-452A-203D-5A32-208FC48D77F5}"/>
              </a:ext>
            </a:extLst>
          </p:cNvPr>
          <p:cNvCxnSpPr/>
          <p:nvPr/>
        </p:nvCxnSpPr>
        <p:spPr>
          <a:xfrm>
            <a:off x="2651760" y="3980140"/>
            <a:ext cx="1661160" cy="789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736E23-3E26-3FA1-5B52-317E174DB9EC}"/>
              </a:ext>
            </a:extLst>
          </p:cNvPr>
          <p:cNvCxnSpPr>
            <a:cxnSpLocks/>
          </p:cNvCxnSpPr>
          <p:nvPr/>
        </p:nvCxnSpPr>
        <p:spPr>
          <a:xfrm>
            <a:off x="5436870" y="3919901"/>
            <a:ext cx="71043" cy="72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12CC1D-4C41-3A55-5B73-5CA85DDDED74}"/>
              </a:ext>
            </a:extLst>
          </p:cNvPr>
          <p:cNvCxnSpPr>
            <a:cxnSpLocks/>
          </p:cNvCxnSpPr>
          <p:nvPr/>
        </p:nvCxnSpPr>
        <p:spPr>
          <a:xfrm flipH="1">
            <a:off x="7669682" y="3709642"/>
            <a:ext cx="771802" cy="1060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71950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Final Results and Conclusions</a:t>
            </a:r>
          </a:p>
        </p:txBody>
      </p:sp>
      <p:graphicFrame>
        <p:nvGraphicFramePr>
          <p:cNvPr id="7" name="Diagram 6">
            <a:extLst>
              <a:ext uri="{FF2B5EF4-FFF2-40B4-BE49-F238E27FC236}">
                <a16:creationId xmlns:a16="http://schemas.microsoft.com/office/drawing/2014/main" id="{F71BE4EE-9F6F-6934-B8E4-64C46DE2791F}"/>
              </a:ext>
            </a:extLst>
          </p:cNvPr>
          <p:cNvGraphicFramePr/>
          <p:nvPr>
            <p:extLst>
              <p:ext uri="{D42A27DB-BD31-4B8C-83A1-F6EECF244321}">
                <p14:modId xmlns:p14="http://schemas.microsoft.com/office/powerpoint/2010/main" val="795859752"/>
              </p:ext>
            </p:extLst>
          </p:nvPr>
        </p:nvGraphicFramePr>
        <p:xfrm>
          <a:off x="212141" y="-1331366"/>
          <a:ext cx="11899392" cy="5889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0465A4-5CDB-E9B6-FBE0-48E4FBB44AF2}"/>
              </a:ext>
            </a:extLst>
          </p:cNvPr>
          <p:cNvSpPr txBox="1"/>
          <p:nvPr/>
        </p:nvSpPr>
        <p:spPr>
          <a:xfrm rot="985041">
            <a:off x="9345196" y="461836"/>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Tree>
    <p:extLst>
      <p:ext uri="{BB962C8B-B14F-4D97-AF65-F5344CB8AC3E}">
        <p14:creationId xmlns:p14="http://schemas.microsoft.com/office/powerpoint/2010/main" val="261351420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E3EE-DEB5-F562-D900-2E3E6EF6FE68}"/>
              </a:ext>
            </a:extLst>
          </p:cNvPr>
          <p:cNvSpPr>
            <a:spLocks noGrp="1"/>
          </p:cNvSpPr>
          <p:nvPr>
            <p:ph type="title"/>
          </p:nvPr>
        </p:nvSpPr>
        <p:spPr/>
        <p:txBody>
          <a:bodyPr/>
          <a:lstStyle/>
          <a:p>
            <a:r>
              <a:rPr lang="en-US">
                <a:latin typeface="Roboto"/>
                <a:ea typeface="Roboto"/>
                <a:cs typeface="Roboto"/>
              </a:rPr>
              <a:t>Sources</a:t>
            </a:r>
            <a:endParaRPr lang="en-US"/>
          </a:p>
        </p:txBody>
      </p:sp>
      <p:sp>
        <p:nvSpPr>
          <p:cNvPr id="3" name="Content Placeholder 2">
            <a:extLst>
              <a:ext uri="{FF2B5EF4-FFF2-40B4-BE49-F238E27FC236}">
                <a16:creationId xmlns:a16="http://schemas.microsoft.com/office/drawing/2014/main" id="{D5828093-701C-5FEC-B132-04604A34451D}"/>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Sources cited on the last slide (no need to read them just include them).</a:t>
            </a:r>
          </a:p>
          <a:p>
            <a:r>
              <a:rPr lang="en-US">
                <a:hlinkClick r:id="rId2"/>
              </a:rPr>
              <a:t>March Madness Betting Expected to Exceed $3 Billion, Set All-Time High (newsweek.com)</a:t>
            </a:r>
            <a:endParaRPr lang="en-US"/>
          </a:p>
          <a:p>
            <a:r>
              <a:rPr lang="en-US">
                <a:hlinkClick r:id="rId3"/>
              </a:rPr>
              <a:t>March Madness: How a fan used a machine to nail his bracket - Sports Illustrated</a:t>
            </a:r>
            <a:endParaRPr lang="en-US"/>
          </a:p>
          <a:p>
            <a:r>
              <a:rPr lang="en-US">
                <a:hlinkClick r:id="rId4"/>
              </a:rPr>
              <a:t>Advertisers Go Mad For March Madness - TV News Check</a:t>
            </a:r>
            <a:endParaRPr lang="en-US"/>
          </a:p>
          <a:p>
            <a:endParaRPr lang="en-US"/>
          </a:p>
        </p:txBody>
      </p:sp>
    </p:spTree>
    <p:extLst>
      <p:ext uri="{BB962C8B-B14F-4D97-AF65-F5344CB8AC3E}">
        <p14:creationId xmlns:p14="http://schemas.microsoft.com/office/powerpoint/2010/main" val="272577351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p>
          <a:p>
            <a:pPr marL="285750" indent="-285750">
              <a:buFont typeface="Arial"/>
              <a:buChar char="•"/>
            </a:pPr>
            <a:endParaRPr lang="en-US" sz="1100">
              <a:solidFill>
                <a:schemeClr val="tx1"/>
              </a:solidFill>
              <a:cs typeface="Arial"/>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solidFill>
                <a:schemeClr val="tx1"/>
              </a:solidFil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01283" y="130968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ea typeface="+mn-lt"/>
                  <a:cs typeface="+mn-lt"/>
                </a:rPr>
                <a:t>Model </a:t>
              </a:r>
            </a:p>
            <a:p>
              <a:pPr algn="ctr"/>
              <a:r>
                <a:rPr lang="en-US" sz="1100">
                  <a:solidFill>
                    <a:schemeClr val="bg1"/>
                  </a:solidFill>
                  <a:ea typeface="+mn-lt"/>
                  <a:cs typeface="+mn-lt"/>
                </a:rPr>
                <a:t>Building</a:t>
              </a:r>
            </a:p>
            <a:p>
              <a:pPr algn="ctr"/>
              <a:endParaRPr lang="en-US" sz="1100">
                <a:solidFill>
                  <a:schemeClr val="bg1"/>
                </a:solidFill>
                <a:cs typeface="Arial"/>
              </a:endParaRP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p>
          </p:txBody>
        </p:sp>
      </p:grpSp>
    </p:spTree>
    <p:extLst>
      <p:ext uri="{BB962C8B-B14F-4D97-AF65-F5344CB8AC3E}">
        <p14:creationId xmlns:p14="http://schemas.microsoft.com/office/powerpoint/2010/main" val="348839512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p>
          <a:p>
            <a:pPr marL="285750" indent="-285750">
              <a:buFont typeface="Arial"/>
              <a:buChar char="•"/>
            </a:pPr>
            <a:endParaRPr lang="en-US" sz="1100">
              <a:solidFill>
                <a:schemeClr val="tx1"/>
              </a:solidFill>
              <a:cs typeface="Arial"/>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solidFill>
                <a:schemeClr val="tx1"/>
              </a:solidFill>
            </a:endParaRPr>
          </a:p>
          <a:p>
            <a:pPr marL="285750" indent="-285750">
              <a:buFont typeface="Arial"/>
              <a:buChar char="•"/>
            </a:pPr>
            <a:endParaRPr lang="en-US" sz="1100">
              <a:solidFill>
                <a:schemeClr val="tx1"/>
              </a:solidFill>
              <a:cs typeface="Aria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01283" y="130968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Background Information and Problem</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527844" y="1103313"/>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1250156" y="213518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1210469" y="314325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ea typeface="+mn-lt"/>
                  <a:cs typeface="+mn-lt"/>
                </a:rPr>
                <a:t>Model</a:t>
              </a:r>
            </a:p>
            <a:p>
              <a:pPr algn="ctr"/>
              <a:r>
                <a:rPr lang="en-US" sz="1100">
                  <a:solidFill>
                    <a:schemeClr val="bg1"/>
                  </a:solidFill>
                  <a:ea typeface="+mn-lt"/>
                  <a:cs typeface="+mn-lt"/>
                </a:rPr>
                <a:t>Building</a:t>
              </a:r>
            </a:p>
            <a:p>
              <a:pPr algn="ctr"/>
              <a:endParaRPr lang="en-US" sz="1100">
                <a:solidFill>
                  <a:schemeClr val="bg1"/>
                </a:solidFill>
                <a:cs typeface="Arial"/>
              </a:endParaRP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1202531" y="413543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solidFill>
                  <a:schemeClr val="bg1"/>
                </a:solidFill>
              </a:endParaRPr>
            </a:p>
          </p:txBody>
        </p:sp>
      </p:grpSp>
      <p:sp>
        <p:nvSpPr>
          <p:cNvPr id="4" name="TextBox 3">
            <a:extLst>
              <a:ext uri="{FF2B5EF4-FFF2-40B4-BE49-F238E27FC236}">
                <a16:creationId xmlns:a16="http://schemas.microsoft.com/office/drawing/2014/main" id="{BD56C5CB-D8A4-92C9-1626-D022F7039C1C}"/>
              </a:ext>
            </a:extLst>
          </p:cNvPr>
          <p:cNvSpPr txBox="1"/>
          <p:nvPr/>
        </p:nvSpPr>
        <p:spPr>
          <a:xfrm>
            <a:off x="1669598" y="1282929"/>
            <a:ext cx="1004343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Roboto"/>
                <a:ea typeface="Roboto"/>
                <a:cs typeface="Roboto"/>
              </a:rPr>
              <a:t>The NCAA March Madness tournament is a popular event that attracts millions of viewers and generates significant revenue from sports betting</a:t>
            </a:r>
          </a:p>
          <a:p>
            <a:pPr>
              <a:buChar char="•"/>
            </a:pPr>
            <a:endParaRPr lang="en-US" sz="2000">
              <a:latin typeface="Roboto"/>
              <a:ea typeface="Roboto"/>
              <a:cs typeface="Roboto"/>
            </a:endParaRPr>
          </a:p>
          <a:p>
            <a:pPr>
              <a:buChar char="•"/>
            </a:pPr>
            <a:r>
              <a:rPr lang="en-US" sz="2000">
                <a:latin typeface="Roboto"/>
                <a:ea typeface="Roboto"/>
                <a:cs typeface="Roboto"/>
              </a:rPr>
              <a:t>Predicting the outcome of the tournament is a challenging task due to the many variables involved, such as possible upsets, player injuries, and changing data</a:t>
            </a:r>
          </a:p>
          <a:p>
            <a:pPr>
              <a:buChar char="•"/>
            </a:pPr>
            <a:endParaRPr lang="en-US" sz="2000">
              <a:latin typeface="Roboto"/>
              <a:ea typeface="Roboto"/>
              <a:cs typeface="Roboto"/>
            </a:endParaRPr>
          </a:p>
          <a:p>
            <a:pPr>
              <a:buChar char="•"/>
            </a:pPr>
            <a:r>
              <a:rPr lang="en-US" sz="2000">
                <a:latin typeface="Roboto"/>
                <a:ea typeface="Roboto"/>
                <a:cs typeface="Roboto"/>
              </a:rPr>
              <a:t>Various analyses, such as live win probabilities, excitement index, and Elo ratings, are used to predict the outcomes of matchups in March Madness</a:t>
            </a:r>
          </a:p>
          <a:p>
            <a:pPr>
              <a:buChar char="•"/>
            </a:pPr>
            <a:endParaRPr lang="en-US" sz="2000">
              <a:latin typeface="Roboto"/>
              <a:ea typeface="Roboto"/>
              <a:cs typeface="Roboto"/>
            </a:endParaRPr>
          </a:p>
          <a:p>
            <a:pPr>
              <a:buChar char="•"/>
            </a:pPr>
            <a:r>
              <a:rPr lang="en-US" sz="2000">
                <a:latin typeface="Roboto"/>
                <a:ea typeface="Roboto"/>
                <a:cs typeface="Roboto"/>
              </a:rPr>
              <a:t>The goal of the project is to create machine learning models that can predict the attendance at NCAA tournament games and the outcome of games based on different matchups, pre-game characteristics, and player statistics</a:t>
            </a:r>
          </a:p>
        </p:txBody>
      </p:sp>
    </p:spTree>
    <p:extLst>
      <p:ext uri="{BB962C8B-B14F-4D97-AF65-F5344CB8AC3E}">
        <p14:creationId xmlns:p14="http://schemas.microsoft.com/office/powerpoint/2010/main" val="16188787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p>
          <a:p>
            <a:pPr marL="285750" indent="-285750">
              <a:buFont typeface="Arial"/>
              <a:buChar char="•"/>
            </a:pPr>
            <a:endParaRPr lang="en-US" sz="1100">
              <a:solidFill>
                <a:schemeClr val="tx1"/>
              </a:solidFill>
              <a:cs typeface="Arial"/>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solidFill>
                <a:schemeClr val="tx1"/>
              </a:solidFill>
            </a:endParaRPr>
          </a:p>
          <a:p>
            <a:pPr marL="285750" indent="-285750">
              <a:buFont typeface="Arial"/>
              <a:buChar char="•"/>
            </a:pPr>
            <a:endParaRPr lang="en-US" sz="1100">
              <a:solidFill>
                <a:schemeClr val="tx1"/>
              </a:solidFill>
              <a:cs typeface="Aria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75530"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endParaRPr lang="en-US">
                <a:solidFill>
                  <a:schemeClr val="bg1"/>
                </a:solidFill>
              </a:endParaRP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solidFill>
                  <a:schemeClr val="bg1"/>
                </a:solidFill>
              </a:endParaRPr>
            </a:p>
          </p:txBody>
        </p:sp>
      </p:grpSp>
    </p:spTree>
    <p:extLst>
      <p:ext uri="{BB962C8B-B14F-4D97-AF65-F5344CB8AC3E}">
        <p14:creationId xmlns:p14="http://schemas.microsoft.com/office/powerpoint/2010/main" val="33572717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cs typeface="Arial"/>
              </a:rPr>
              <a:t>Linear Regression</a:t>
            </a:r>
            <a:endParaRPr lang="en-US" sz="1100">
              <a:solidFill>
                <a:schemeClr val="tx1"/>
              </a:solidFill>
              <a:ea typeface="+mn-lt"/>
              <a:cs typeface="+mn-lt"/>
            </a:endParaRPr>
          </a:p>
          <a:p>
            <a:pPr marL="285750" indent="-285750">
              <a:buFont typeface="Arial,Sans-Serif"/>
              <a:buChar char="•"/>
            </a:pPr>
            <a:r>
              <a:rPr lang="en-US" sz="1100">
                <a:solidFill>
                  <a:schemeClr val="tx1"/>
                </a:solidFill>
                <a:cs typeface="Arial"/>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17158" y="121443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Data Gathering and Research</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1837531" y="109537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488156" y="1103313"/>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1813719" y="407193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1813719" y="5064125"/>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
        <p:nvSpPr>
          <p:cNvPr id="4" name="Content Placeholder 2">
            <a:extLst>
              <a:ext uri="{FF2B5EF4-FFF2-40B4-BE49-F238E27FC236}">
                <a16:creationId xmlns:a16="http://schemas.microsoft.com/office/drawing/2014/main" id="{47EF640F-FE77-9B11-D14B-EC2B0DDF21A3}"/>
              </a:ext>
            </a:extLst>
          </p:cNvPr>
          <p:cNvSpPr>
            <a:spLocks noGrp="1"/>
          </p:cNvSpPr>
          <p:nvPr>
            <p:ph sz="half" idx="1"/>
          </p:nvPr>
        </p:nvSpPr>
        <p:spPr>
          <a:xfrm>
            <a:off x="1444625" y="1286923"/>
            <a:ext cx="10294937" cy="3781150"/>
          </a:xfrm>
        </p:spPr>
        <p:txBody>
          <a:bodyPr vert="horz" lIns="91440" tIns="45720" rIns="91440" bIns="45720" rtlCol="0" anchor="t">
            <a:normAutofit fontScale="85000" lnSpcReduction="20000"/>
          </a:bodyPr>
          <a:lstStyle/>
          <a:p>
            <a:pPr>
              <a:lnSpc>
                <a:spcPct val="100000"/>
              </a:lnSpc>
              <a:spcBef>
                <a:spcPts val="0"/>
              </a:spcBef>
            </a:pPr>
            <a:r>
              <a:rPr lang="en-US" b="1">
                <a:latin typeface="Roboto"/>
                <a:ea typeface="Roboto"/>
                <a:cs typeface="Roboto"/>
              </a:rPr>
              <a:t>Data Gathering</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Game Prediction Data Source - Switch from </a:t>
            </a:r>
            <a:r>
              <a:rPr lang="en-US" err="1">
                <a:latin typeface="Roboto"/>
                <a:ea typeface="Roboto"/>
                <a:cs typeface="Roboto"/>
              </a:rPr>
              <a:t>ncaaHoopR</a:t>
            </a:r>
            <a:r>
              <a:rPr lang="en-US">
                <a:latin typeface="Roboto"/>
                <a:ea typeface="Roboto"/>
                <a:cs typeface="Roboto"/>
              </a:rPr>
              <a:t> package to </a:t>
            </a:r>
            <a:r>
              <a:rPr lang="en-US" err="1">
                <a:latin typeface="Roboto"/>
                <a:ea typeface="Roboto"/>
                <a:cs typeface="Roboto"/>
              </a:rPr>
              <a:t>hoopR</a:t>
            </a:r>
            <a:r>
              <a:rPr lang="en-US">
                <a:latin typeface="Roboto"/>
                <a:ea typeface="Roboto"/>
                <a:cs typeface="Roboto"/>
              </a:rPr>
              <a:t> (</a:t>
            </a:r>
            <a:r>
              <a:rPr lang="en-US" err="1">
                <a:latin typeface="Roboto"/>
                <a:ea typeface="Roboto"/>
                <a:cs typeface="Roboto"/>
              </a:rPr>
              <a:t>kenpom</a:t>
            </a:r>
            <a:r>
              <a:rPr lang="en-US">
                <a:latin typeface="Roboto"/>
                <a:ea typeface="Roboto"/>
                <a:cs typeface="Roboto"/>
              </a:rPr>
              <a:t> data)</a:t>
            </a:r>
            <a:endParaRPr lang="en-US"/>
          </a:p>
          <a:p>
            <a:pPr lvl="1">
              <a:lnSpc>
                <a:spcPct val="100000"/>
              </a:lnSpc>
              <a:spcBef>
                <a:spcPts val="0"/>
              </a:spcBef>
            </a:pPr>
            <a:r>
              <a:rPr lang="en-US">
                <a:latin typeface="Roboto"/>
                <a:ea typeface="Roboto"/>
                <a:cs typeface="Roboto"/>
              </a:rPr>
              <a:t>Missing Game Prediction Data - We've discovered that we can get 52k of 68k games</a:t>
            </a:r>
          </a:p>
          <a:p>
            <a:pPr lvl="1">
              <a:lnSpc>
                <a:spcPct val="100000"/>
              </a:lnSpc>
              <a:spcBef>
                <a:spcPts val="0"/>
              </a:spcBef>
            </a:pPr>
            <a:r>
              <a:rPr lang="en-US">
                <a:latin typeface="Roboto"/>
                <a:ea typeface="Roboto"/>
                <a:cs typeface="Roboto"/>
              </a:rPr>
              <a:t>Collected predictors so far include Betting Odds, Win %, Attendance, AP Polling, School Geographical Information</a:t>
            </a:r>
            <a:endParaRPr lang="en-US"/>
          </a:p>
          <a:p>
            <a:pPr>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Game Prediction Research Articles Related to Problem Statement</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Newsweek reports $3 billion spent on March Madness gambling amongst 45 million Americans</a:t>
            </a:r>
          </a:p>
          <a:p>
            <a:pPr lvl="1">
              <a:lnSpc>
                <a:spcPct val="100000"/>
              </a:lnSpc>
              <a:spcBef>
                <a:spcPts val="0"/>
              </a:spcBef>
            </a:pPr>
            <a:r>
              <a:rPr lang="en-US">
                <a:latin typeface="Roboto"/>
                <a:ea typeface="Roboto"/>
                <a:cs typeface="Roboto"/>
              </a:rPr>
              <a:t>Using machine learning, one fan was in the top .2% of all brackets in 2022</a:t>
            </a:r>
          </a:p>
          <a:p>
            <a:pPr lvl="1">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NCAA Attendance Research Articles Related to Problem Statement</a:t>
            </a:r>
            <a:br>
              <a:rPr lang="en-US" b="1">
                <a:latin typeface="Roboto"/>
                <a:ea typeface="Roboto"/>
                <a:cs typeface="Roboto"/>
              </a:rPr>
            </a:br>
            <a:endParaRPr lang="en-US">
              <a:latin typeface="Roboto"/>
              <a:ea typeface="Roboto"/>
              <a:cs typeface="Roboto"/>
            </a:endParaRPr>
          </a:p>
          <a:p>
            <a:pPr lvl="1">
              <a:lnSpc>
                <a:spcPct val="100000"/>
              </a:lnSpc>
              <a:spcBef>
                <a:spcPts val="0"/>
              </a:spcBef>
            </a:pPr>
            <a:r>
              <a:rPr lang="en-US">
                <a:latin typeface="Roboto"/>
                <a:ea typeface="Roboto"/>
                <a:cs typeface="Roboto"/>
              </a:rPr>
              <a:t>Advertisers spend big on March Madness advertising due to repeated exposure</a:t>
            </a:r>
            <a:endParaRPr lang="en-US"/>
          </a:p>
          <a:p>
            <a:pPr marL="0" indent="0">
              <a:lnSpc>
                <a:spcPct val="100000"/>
              </a:lnSpc>
              <a:spcBef>
                <a:spcPts val="0"/>
              </a:spcBef>
              <a:buNone/>
            </a:pPr>
            <a:endParaRPr lang="en-US">
              <a:latin typeface="Roboto"/>
              <a:ea typeface="Roboto"/>
              <a:cs typeface="Roboto"/>
            </a:endParaRPr>
          </a:p>
        </p:txBody>
      </p:sp>
    </p:spTree>
    <p:extLst>
      <p:ext uri="{BB962C8B-B14F-4D97-AF65-F5344CB8AC3E}">
        <p14:creationId xmlns:p14="http://schemas.microsoft.com/office/powerpoint/2010/main" val="33529023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cs typeface="Arial"/>
              </a:rPr>
              <a:t>Linear Regression</a:t>
            </a:r>
            <a:endParaRPr lang="en-US" sz="1100">
              <a:solidFill>
                <a:schemeClr val="tx1"/>
              </a:solidFill>
              <a:ea typeface="+mn-lt"/>
              <a:cs typeface="+mn-lt"/>
            </a:endParaRPr>
          </a:p>
          <a:p>
            <a:pPr marL="285750" indent="-285750">
              <a:buFont typeface="Arial,Sans-Serif"/>
              <a:buChar char="•"/>
            </a:pPr>
            <a:r>
              <a:rPr lang="en-US" sz="1100">
                <a:solidFill>
                  <a:schemeClr val="tx1"/>
                </a:solidFill>
                <a:cs typeface="Arial"/>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17158" y="121443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Data Cleaning</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1837531" y="109537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456406" y="1103313"/>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1813719" y="407193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1813719" y="5064125"/>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
        <p:nvSpPr>
          <p:cNvPr id="7" name="Content Placeholder 4">
            <a:extLst>
              <a:ext uri="{FF2B5EF4-FFF2-40B4-BE49-F238E27FC236}">
                <a16:creationId xmlns:a16="http://schemas.microsoft.com/office/drawing/2014/main" id="{E5ECF7E3-2F70-5524-DB8C-C585F6F2B98A}"/>
              </a:ext>
            </a:extLst>
          </p:cNvPr>
          <p:cNvSpPr>
            <a:spLocks noGrp="1"/>
          </p:cNvSpPr>
          <p:nvPr>
            <p:ph sz="half" idx="1"/>
          </p:nvPr>
        </p:nvSpPr>
        <p:spPr>
          <a:xfrm>
            <a:off x="1357313" y="1215486"/>
            <a:ext cx="10796958" cy="4684891"/>
          </a:xfrm>
        </p:spPr>
        <p:txBody>
          <a:bodyPr vert="horz" lIns="91440" tIns="45720" rIns="91440" bIns="45720" rtlCol="0" anchor="t">
            <a:normAutofit/>
          </a:bodyPr>
          <a:lstStyle/>
          <a:p>
            <a:pPr>
              <a:lnSpc>
                <a:spcPct val="100000"/>
              </a:lnSpc>
              <a:spcBef>
                <a:spcPts val="0"/>
              </a:spcBef>
            </a:pPr>
            <a:r>
              <a:rPr lang="en-US">
                <a:latin typeface="Roboto"/>
                <a:ea typeface="Roboto"/>
                <a:cs typeface="Roboto"/>
              </a:rPr>
              <a:t>Due to the amount of different data sources for NCAA basketball data it is challenging to ensure that all sources join easily</a:t>
            </a:r>
            <a:endParaRPr lang="en-US" i="1">
              <a:latin typeface="Roboto"/>
              <a:ea typeface="Roboto"/>
              <a:cs typeface="Roboto"/>
            </a:endParaRPr>
          </a:p>
          <a:p>
            <a:pPr lvl="1">
              <a:lnSpc>
                <a:spcPct val="100000"/>
              </a:lnSpc>
              <a:spcBef>
                <a:spcPts val="0"/>
              </a:spcBef>
            </a:pPr>
            <a:r>
              <a:rPr lang="en-US">
                <a:latin typeface="Roboto"/>
                <a:ea typeface="Roboto"/>
                <a:cs typeface="Roboto"/>
              </a:rPr>
              <a:t>Some sources use different IDs per game which causes join issues</a:t>
            </a:r>
          </a:p>
          <a:p>
            <a:pPr lvl="2">
              <a:lnSpc>
                <a:spcPct val="100000"/>
              </a:lnSpc>
              <a:spcBef>
                <a:spcPts val="0"/>
              </a:spcBef>
            </a:pPr>
            <a:r>
              <a:rPr lang="en-US">
                <a:latin typeface="Roboto"/>
                <a:ea typeface="Roboto"/>
                <a:cs typeface="Roboto"/>
              </a:rPr>
              <a:t>We may join on team name(s) and date to combat this</a:t>
            </a:r>
          </a:p>
          <a:p>
            <a:pPr>
              <a:lnSpc>
                <a:spcPct val="100000"/>
              </a:lnSpc>
              <a:spcBef>
                <a:spcPts val="0"/>
              </a:spcBef>
            </a:pPr>
            <a:r>
              <a:rPr lang="en-US">
                <a:latin typeface="Roboto"/>
                <a:ea typeface="Roboto"/>
                <a:cs typeface="Roboto"/>
              </a:rPr>
              <a:t>Betting data and win probabilities tend to come in a different format than </a:t>
            </a:r>
            <a:r>
              <a:rPr lang="en-US" err="1">
                <a:latin typeface="Roboto"/>
                <a:ea typeface="Roboto"/>
                <a:cs typeface="Roboto"/>
              </a:rPr>
              <a:t>boxscores</a:t>
            </a:r>
            <a:r>
              <a:rPr lang="en-US">
                <a:latin typeface="Roboto"/>
                <a:ea typeface="Roboto"/>
                <a:cs typeface="Roboto"/>
              </a:rPr>
              <a:t> and need to be converted to </a:t>
            </a:r>
            <a:r>
              <a:rPr lang="en-US" err="1">
                <a:latin typeface="Roboto"/>
                <a:ea typeface="Roboto"/>
                <a:cs typeface="Roboto"/>
              </a:rPr>
              <a:t>dataframes</a:t>
            </a:r>
            <a:r>
              <a:rPr lang="en-US">
                <a:latin typeface="Roboto"/>
                <a:ea typeface="Roboto"/>
                <a:cs typeface="Roboto"/>
              </a:rPr>
              <a:t> in an easy manner</a:t>
            </a:r>
          </a:p>
          <a:p>
            <a:pPr>
              <a:lnSpc>
                <a:spcPct val="100000"/>
              </a:lnSpc>
              <a:spcBef>
                <a:spcPts val="0"/>
              </a:spcBef>
            </a:pPr>
            <a:r>
              <a:rPr lang="en-US">
                <a:latin typeface="Roboto"/>
                <a:ea typeface="Roboto"/>
                <a:cs typeface="Roboto"/>
              </a:rPr>
              <a:t>Feature engineering is a large part of our data cleaning process:</a:t>
            </a:r>
          </a:p>
          <a:p>
            <a:pPr lvl="1">
              <a:lnSpc>
                <a:spcPct val="100000"/>
              </a:lnSpc>
              <a:spcBef>
                <a:spcPts val="0"/>
              </a:spcBef>
            </a:pPr>
            <a:r>
              <a:rPr lang="en-US">
                <a:latin typeface="Roboto"/>
                <a:ea typeface="Roboto"/>
                <a:cs typeface="Roboto"/>
              </a:rPr>
              <a:t>Team efficiency metrics must be calculated based upon standard basketball research</a:t>
            </a:r>
          </a:p>
          <a:p>
            <a:pPr lvl="1">
              <a:lnSpc>
                <a:spcPct val="100000"/>
              </a:lnSpc>
              <a:spcBef>
                <a:spcPts val="0"/>
              </a:spcBef>
            </a:pPr>
            <a:r>
              <a:rPr lang="en-US">
                <a:latin typeface="Roboto"/>
                <a:ea typeface="Roboto"/>
                <a:cs typeface="Roboto"/>
              </a:rPr>
              <a:t>To calculate distance between the home and away school we use geographic distance formulas</a:t>
            </a:r>
          </a:p>
          <a:p>
            <a:pPr lvl="1">
              <a:lnSpc>
                <a:spcPct val="100000"/>
              </a:lnSpc>
              <a:spcBef>
                <a:spcPts val="0"/>
              </a:spcBef>
            </a:pPr>
            <a:r>
              <a:rPr lang="en-US">
                <a:latin typeface="Roboto"/>
                <a:ea typeface="Roboto"/>
                <a:cs typeface="Roboto"/>
              </a:rPr>
              <a:t>Games must be classified as regular season and postseason</a:t>
            </a:r>
          </a:p>
          <a:p>
            <a:pPr lvl="1">
              <a:lnSpc>
                <a:spcPct val="100000"/>
              </a:lnSpc>
              <a:spcBef>
                <a:spcPts val="0"/>
              </a:spcBef>
            </a:pPr>
            <a:endParaRPr lang="en-US">
              <a:latin typeface="Roboto"/>
              <a:ea typeface="Roboto"/>
              <a:cs typeface="Roboto"/>
            </a:endParaRPr>
          </a:p>
          <a:p>
            <a:pPr lvl="1">
              <a:lnSpc>
                <a:spcPct val="100000"/>
              </a:lnSpc>
              <a:spcBef>
                <a:spcPts val="0"/>
              </a:spcBef>
            </a:pPr>
            <a:endParaRPr lang="en-US">
              <a:latin typeface="Roboto"/>
              <a:ea typeface="Roboto"/>
              <a:cs typeface="Roboto"/>
            </a:endParaRPr>
          </a:p>
        </p:txBody>
      </p:sp>
    </p:spTree>
    <p:extLst>
      <p:ext uri="{BB962C8B-B14F-4D97-AF65-F5344CB8AC3E}">
        <p14:creationId xmlns:p14="http://schemas.microsoft.com/office/powerpoint/2010/main" val="10823312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endParaRPr lang="en-US" sz="1100">
              <a:ea typeface="+mn-lt"/>
              <a:cs typeface="+mn-lt"/>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65392" y="3256815"/>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1075531" y="21828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67592"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p>
          </p:txBody>
        </p:sp>
      </p:grpSp>
    </p:spTree>
    <p:extLst>
      <p:ext uri="{BB962C8B-B14F-4D97-AF65-F5344CB8AC3E}">
        <p14:creationId xmlns:p14="http://schemas.microsoft.com/office/powerpoint/2010/main" val="26334148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6B9D35-5792-27CF-F2ED-B989E7F40431}"/>
              </a:ext>
            </a:extLst>
          </p:cNvPr>
          <p:cNvSpPr>
            <a:spLocks noGrp="1"/>
          </p:cNvSpPr>
          <p:nvPr>
            <p:ph type="title"/>
          </p:nvPr>
        </p:nvSpPr>
        <p:spPr/>
        <p:txBody>
          <a:bodyPr/>
          <a:lstStyle/>
          <a:p>
            <a:r>
              <a:rPr lang="en-US">
                <a:latin typeface="Roboto"/>
                <a:ea typeface="Roboto"/>
                <a:cs typeface="Roboto"/>
              </a:rPr>
              <a:t>Meet Team 15</a:t>
            </a:r>
            <a:endParaRPr lang="en-US"/>
          </a:p>
        </p:txBody>
      </p:sp>
      <p:pic>
        <p:nvPicPr>
          <p:cNvPr id="4" name="Picture 4">
            <a:extLst>
              <a:ext uri="{FF2B5EF4-FFF2-40B4-BE49-F238E27FC236}">
                <a16:creationId xmlns:a16="http://schemas.microsoft.com/office/drawing/2014/main" id="{1D762A81-2DB6-F562-F1F7-4BC85D7B4087}"/>
              </a:ext>
            </a:extLst>
          </p:cNvPr>
          <p:cNvPicPr>
            <a:picLocks noChangeAspect="1"/>
          </p:cNvPicPr>
          <p:nvPr/>
        </p:nvPicPr>
        <p:blipFill>
          <a:blip r:embed="rId2"/>
          <a:stretch>
            <a:fillRect/>
          </a:stretch>
        </p:blipFill>
        <p:spPr>
          <a:xfrm>
            <a:off x="3626579" y="1219367"/>
            <a:ext cx="2084328" cy="2084328"/>
          </a:xfrm>
          <a:prstGeom prst="rect">
            <a:avLst/>
          </a:prstGeom>
        </p:spPr>
      </p:pic>
      <p:sp>
        <p:nvSpPr>
          <p:cNvPr id="5" name="TextBox 4">
            <a:extLst>
              <a:ext uri="{FF2B5EF4-FFF2-40B4-BE49-F238E27FC236}">
                <a16:creationId xmlns:a16="http://schemas.microsoft.com/office/drawing/2014/main" id="{4C058075-4F5A-E0E7-83BE-E4E62D406F33}"/>
              </a:ext>
            </a:extLst>
          </p:cNvPr>
          <p:cNvSpPr txBox="1"/>
          <p:nvPr/>
        </p:nvSpPr>
        <p:spPr>
          <a:xfrm>
            <a:off x="1348897" y="1905655"/>
            <a:ext cx="233469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rgbClr val="003057"/>
                </a:solidFill>
                <a:latin typeface="Roboto"/>
                <a:ea typeface="Roboto"/>
                <a:cs typeface="Roboto"/>
              </a:rPr>
              <a:t>Matt Rosenthal</a:t>
            </a:r>
          </a:p>
        </p:txBody>
      </p:sp>
      <p:pic>
        <p:nvPicPr>
          <p:cNvPr id="2" name="Picture 6" descr="A person wearing a suit and tie&#10;&#10;Description automatically generated">
            <a:extLst>
              <a:ext uri="{FF2B5EF4-FFF2-40B4-BE49-F238E27FC236}">
                <a16:creationId xmlns:a16="http://schemas.microsoft.com/office/drawing/2014/main" id="{0A65DD72-84BF-3F04-D513-5A152A74E8DF}"/>
              </a:ext>
            </a:extLst>
          </p:cNvPr>
          <p:cNvPicPr>
            <a:picLocks noChangeAspect="1"/>
          </p:cNvPicPr>
          <p:nvPr/>
        </p:nvPicPr>
        <p:blipFill>
          <a:blip r:embed="rId3"/>
          <a:stretch>
            <a:fillRect/>
          </a:stretch>
        </p:blipFill>
        <p:spPr>
          <a:xfrm>
            <a:off x="3732212" y="3932745"/>
            <a:ext cx="1862138" cy="2072259"/>
          </a:xfrm>
          <a:prstGeom prst="rect">
            <a:avLst/>
          </a:prstGeom>
        </p:spPr>
      </p:pic>
      <p:sp>
        <p:nvSpPr>
          <p:cNvPr id="7" name="TextBox 6">
            <a:extLst>
              <a:ext uri="{FF2B5EF4-FFF2-40B4-BE49-F238E27FC236}">
                <a16:creationId xmlns:a16="http://schemas.microsoft.com/office/drawing/2014/main" id="{AB097AAE-B4A2-AFE9-CC9E-EF3358DB5164}"/>
              </a:ext>
            </a:extLst>
          </p:cNvPr>
          <p:cNvSpPr txBox="1"/>
          <p:nvPr/>
        </p:nvSpPr>
        <p:spPr>
          <a:xfrm>
            <a:off x="1213960" y="4739342"/>
            <a:ext cx="2517261"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rgbClr val="003057"/>
                </a:solidFill>
                <a:latin typeface="Roboto"/>
                <a:ea typeface="Roboto"/>
                <a:cs typeface="Roboto"/>
              </a:rPr>
              <a:t>Michael Munson</a:t>
            </a:r>
            <a:endParaRPr lang="en-US"/>
          </a:p>
        </p:txBody>
      </p:sp>
      <p:pic>
        <p:nvPicPr>
          <p:cNvPr id="8" name="Picture 8">
            <a:extLst>
              <a:ext uri="{FF2B5EF4-FFF2-40B4-BE49-F238E27FC236}">
                <a16:creationId xmlns:a16="http://schemas.microsoft.com/office/drawing/2014/main" id="{CA0CCC09-EE59-E7C4-53BB-B779F21737EA}"/>
              </a:ext>
            </a:extLst>
          </p:cNvPr>
          <p:cNvPicPr>
            <a:picLocks noChangeAspect="1"/>
          </p:cNvPicPr>
          <p:nvPr/>
        </p:nvPicPr>
        <p:blipFill>
          <a:blip r:embed="rId4"/>
          <a:stretch>
            <a:fillRect/>
          </a:stretch>
        </p:blipFill>
        <p:spPr>
          <a:xfrm>
            <a:off x="6578072" y="1220258"/>
            <a:ext cx="2091267" cy="2091267"/>
          </a:xfrm>
          <a:prstGeom prst="rect">
            <a:avLst/>
          </a:prstGeom>
        </p:spPr>
      </p:pic>
      <p:sp>
        <p:nvSpPr>
          <p:cNvPr id="9" name="TextBox 8">
            <a:extLst>
              <a:ext uri="{FF2B5EF4-FFF2-40B4-BE49-F238E27FC236}">
                <a16:creationId xmlns:a16="http://schemas.microsoft.com/office/drawing/2014/main" id="{B224C7B1-C75B-FAF4-8FD1-A6699A3C3EF2}"/>
              </a:ext>
            </a:extLst>
          </p:cNvPr>
          <p:cNvSpPr txBox="1"/>
          <p:nvPr/>
        </p:nvSpPr>
        <p:spPr>
          <a:xfrm>
            <a:off x="8669388" y="1905655"/>
            <a:ext cx="233469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solidFill>
                  <a:srgbClr val="003057"/>
                </a:solidFill>
                <a:latin typeface="Roboto"/>
                <a:ea typeface="Roboto"/>
                <a:cs typeface="Roboto"/>
              </a:rPr>
              <a:t>Matt Royalty</a:t>
            </a:r>
            <a:endParaRPr lang="en-US"/>
          </a:p>
        </p:txBody>
      </p:sp>
      <p:sp>
        <p:nvSpPr>
          <p:cNvPr id="11" name="TextBox 10">
            <a:extLst>
              <a:ext uri="{FF2B5EF4-FFF2-40B4-BE49-F238E27FC236}">
                <a16:creationId xmlns:a16="http://schemas.microsoft.com/office/drawing/2014/main" id="{12E4629E-AF82-C89C-7281-CC78642D9DA6}"/>
              </a:ext>
            </a:extLst>
          </p:cNvPr>
          <p:cNvSpPr txBox="1"/>
          <p:nvPr/>
        </p:nvSpPr>
        <p:spPr>
          <a:xfrm>
            <a:off x="8669388" y="4742950"/>
            <a:ext cx="233469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rgbClr val="003057"/>
                </a:solidFill>
                <a:latin typeface="Roboto"/>
                <a:ea typeface="Roboto"/>
                <a:cs typeface="Roboto"/>
              </a:rPr>
              <a:t>Jeffrey Sumner</a:t>
            </a:r>
            <a:endParaRPr lang="en-US"/>
          </a:p>
        </p:txBody>
      </p:sp>
      <p:pic>
        <p:nvPicPr>
          <p:cNvPr id="12" name="Picture 12">
            <a:extLst>
              <a:ext uri="{FF2B5EF4-FFF2-40B4-BE49-F238E27FC236}">
                <a16:creationId xmlns:a16="http://schemas.microsoft.com/office/drawing/2014/main" id="{20B3B151-71E4-D18B-DB7A-0F7C3075BA00}"/>
              </a:ext>
            </a:extLst>
          </p:cNvPr>
          <p:cNvPicPr>
            <a:picLocks noChangeAspect="1"/>
          </p:cNvPicPr>
          <p:nvPr/>
        </p:nvPicPr>
        <p:blipFill>
          <a:blip r:embed="rId5"/>
          <a:stretch>
            <a:fillRect/>
          </a:stretch>
        </p:blipFill>
        <p:spPr>
          <a:xfrm>
            <a:off x="6580188" y="3932670"/>
            <a:ext cx="2086841" cy="2086841"/>
          </a:xfrm>
          <a:prstGeom prst="rect">
            <a:avLst/>
          </a:prstGeom>
        </p:spPr>
      </p:pic>
    </p:spTree>
    <p:extLst>
      <p:ext uri="{BB962C8B-B14F-4D97-AF65-F5344CB8AC3E}">
        <p14:creationId xmlns:p14="http://schemas.microsoft.com/office/powerpoint/2010/main" val="22374276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cs typeface="Arial"/>
              </a:rPr>
              <a:t>Linear Regression</a:t>
            </a:r>
            <a:endParaRPr lang="en-US" sz="1100">
              <a:solidFill>
                <a:schemeClr val="tx1"/>
              </a:solidFill>
              <a:ea typeface="+mn-lt"/>
              <a:cs typeface="+mn-lt"/>
            </a:endParaRPr>
          </a:p>
          <a:p>
            <a:pPr marL="285750" indent="-285750">
              <a:buFont typeface="Arial,Sans-Serif"/>
              <a:buChar char="•"/>
            </a:pPr>
            <a:r>
              <a:rPr lang="en-US" sz="1100">
                <a:solidFill>
                  <a:schemeClr val="tx1"/>
                </a:solidFill>
                <a:cs typeface="Arial"/>
              </a:rPr>
              <a:t>Decision Trees</a:t>
            </a:r>
            <a:endParaRPr lang="en-US">
              <a:solidFill>
                <a:schemeClr val="tx1"/>
              </a:solidFil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877469" y="2301873"/>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877470" y="13255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Models and Initial Hypotheses</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1202531" y="1166813"/>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1226344" y="2143125"/>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496094" y="1103313"/>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491819" y="1992312"/>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
        <p:nvSpPr>
          <p:cNvPr id="4" name="Content Placeholder 1">
            <a:extLst>
              <a:ext uri="{FF2B5EF4-FFF2-40B4-BE49-F238E27FC236}">
                <a16:creationId xmlns:a16="http://schemas.microsoft.com/office/drawing/2014/main" id="{BA6ECE7B-FC93-A5CD-EFF2-31E1D5C47213}"/>
              </a:ext>
            </a:extLst>
          </p:cNvPr>
          <p:cNvSpPr>
            <a:spLocks noGrp="1"/>
          </p:cNvSpPr>
          <p:nvPr>
            <p:ph sz="half" idx="1"/>
          </p:nvPr>
        </p:nvSpPr>
        <p:spPr>
          <a:xfrm>
            <a:off x="2071688" y="1318673"/>
            <a:ext cx="11429999" cy="4225650"/>
          </a:xfrm>
        </p:spPr>
        <p:txBody>
          <a:bodyPr vert="horz" lIns="91440" tIns="45720" rIns="91440" bIns="45720" rtlCol="0" anchor="t">
            <a:normAutofit fontScale="92500" lnSpcReduction="20000"/>
          </a:bodyPr>
          <a:lstStyle/>
          <a:p>
            <a:r>
              <a:rPr lang="en-US">
                <a:latin typeface="Roboto"/>
                <a:ea typeface="Roboto"/>
                <a:cs typeface="Roboto"/>
              </a:rPr>
              <a:t>Attendance:</a:t>
            </a:r>
          </a:p>
          <a:p>
            <a:pPr lvl="1"/>
            <a:r>
              <a:rPr lang="en-US">
                <a:latin typeface="Roboto"/>
                <a:ea typeface="Roboto"/>
                <a:cs typeface="Roboto"/>
              </a:rPr>
              <a:t>Model: General Linear model (GLM)</a:t>
            </a:r>
          </a:p>
          <a:p>
            <a:pPr lvl="1"/>
            <a:r>
              <a:rPr lang="en-US">
                <a:latin typeface="Roboto"/>
                <a:ea typeface="Roboto"/>
                <a:cs typeface="Roboto"/>
              </a:rPr>
              <a:t>We believe the greatest predictors of tournament attendance will be:</a:t>
            </a:r>
            <a:endParaRPr lang="en-US"/>
          </a:p>
          <a:p>
            <a:pPr lvl="2"/>
            <a:r>
              <a:rPr lang="en-US">
                <a:latin typeface="Roboto"/>
                <a:ea typeface="Roboto"/>
                <a:cs typeface="Roboto"/>
              </a:rPr>
              <a:t>Proximity to each team's campus</a:t>
            </a:r>
            <a:endParaRPr lang="en-US"/>
          </a:p>
          <a:p>
            <a:pPr lvl="2"/>
            <a:r>
              <a:rPr lang="en-US">
                <a:latin typeface="Roboto"/>
                <a:ea typeface="Roboto"/>
                <a:cs typeface="Roboto"/>
              </a:rPr>
              <a:t>Each team's relative conference strength</a:t>
            </a:r>
            <a:endParaRPr lang="en-US"/>
          </a:p>
          <a:p>
            <a:pPr lvl="2"/>
            <a:r>
              <a:rPr lang="en-US">
                <a:latin typeface="Roboto"/>
                <a:ea typeface="Roboto"/>
                <a:cs typeface="Roboto"/>
              </a:rPr>
              <a:t>Tournament round (e.g. Final Four)</a:t>
            </a:r>
            <a:endParaRPr lang="en-US"/>
          </a:p>
          <a:p>
            <a:pPr lvl="1"/>
            <a:r>
              <a:rPr lang="en-US">
                <a:latin typeface="Roboto"/>
                <a:ea typeface="Roboto"/>
                <a:cs typeface="Roboto"/>
              </a:rPr>
              <a:t>Validation: MSE</a:t>
            </a:r>
          </a:p>
          <a:p>
            <a:r>
              <a:rPr lang="en-US">
                <a:latin typeface="Roboto"/>
                <a:ea typeface="Roboto"/>
                <a:cs typeface="Roboto"/>
              </a:rPr>
              <a:t>Win Prediction:</a:t>
            </a:r>
            <a:endParaRPr lang="en-US"/>
          </a:p>
          <a:p>
            <a:pPr lvl="1"/>
            <a:r>
              <a:rPr lang="en-US">
                <a:latin typeface="Roboto"/>
                <a:ea typeface="Roboto"/>
                <a:cs typeface="Roboto"/>
              </a:rPr>
              <a:t>Model: Logistic / Probit Regression model</a:t>
            </a:r>
            <a:endParaRPr lang="en-US"/>
          </a:p>
          <a:p>
            <a:pPr lvl="1"/>
            <a:r>
              <a:rPr lang="en-US">
                <a:latin typeface="Roboto"/>
                <a:ea typeface="Roboto"/>
                <a:cs typeface="Roboto"/>
              </a:rPr>
              <a:t>We believe the greatest win predictors will be:</a:t>
            </a:r>
          </a:p>
          <a:p>
            <a:pPr lvl="2"/>
            <a:r>
              <a:rPr lang="en-US">
                <a:latin typeface="Roboto"/>
                <a:ea typeface="Roboto"/>
                <a:cs typeface="Roboto"/>
              </a:rPr>
              <a:t>Team ranking differential</a:t>
            </a:r>
          </a:p>
          <a:p>
            <a:pPr lvl="2"/>
            <a:r>
              <a:rPr lang="en-US">
                <a:latin typeface="Roboto"/>
                <a:ea typeface="Roboto"/>
                <a:cs typeface="Roboto"/>
              </a:rPr>
              <a:t>Win quality throughout the season</a:t>
            </a:r>
          </a:p>
          <a:p>
            <a:pPr lvl="2"/>
            <a:r>
              <a:rPr lang="en-US">
                <a:latin typeface="Roboto"/>
                <a:ea typeface="Roboto"/>
                <a:cs typeface="Roboto"/>
              </a:rPr>
              <a:t>Proximity of arena to campus</a:t>
            </a:r>
          </a:p>
          <a:p>
            <a:pPr lvl="2"/>
            <a:r>
              <a:rPr lang="en-US">
                <a:latin typeface="Roboto"/>
                <a:ea typeface="Roboto"/>
                <a:cs typeface="Roboto"/>
              </a:rPr>
              <a:t>Team efficiency (e.g. points scored &amp; allowed per 100 possessions)</a:t>
            </a:r>
          </a:p>
          <a:p>
            <a:pPr lvl="1"/>
            <a:r>
              <a:rPr lang="en-US">
                <a:latin typeface="Roboto"/>
                <a:ea typeface="Roboto"/>
                <a:cs typeface="Roboto"/>
              </a:rPr>
              <a:t>Validation: Accuracy, Precision, etc.</a:t>
            </a:r>
            <a:endParaRPr lang="en-US"/>
          </a:p>
        </p:txBody>
      </p:sp>
    </p:spTree>
    <p:extLst>
      <p:ext uri="{BB962C8B-B14F-4D97-AF65-F5344CB8AC3E}">
        <p14:creationId xmlns:p14="http://schemas.microsoft.com/office/powerpoint/2010/main" val="38448969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1065762" y="4169017"/>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endParaRPr lang="en-US" sz="1100">
              <a:ea typeface="+mn-lt"/>
              <a:cs typeface="+mn-lt"/>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1075531" y="3190873"/>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1075531" y="21828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67592"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p>
          </p:txBody>
        </p:sp>
      </p:grpSp>
    </p:spTree>
    <p:extLst>
      <p:ext uri="{BB962C8B-B14F-4D97-AF65-F5344CB8AC3E}">
        <p14:creationId xmlns:p14="http://schemas.microsoft.com/office/powerpoint/2010/main" val="21936917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E3EE-DEB5-F562-D900-2E3E6EF6FE68}"/>
              </a:ext>
            </a:extLst>
          </p:cNvPr>
          <p:cNvSpPr>
            <a:spLocks noGrp="1"/>
          </p:cNvSpPr>
          <p:nvPr>
            <p:ph type="title"/>
          </p:nvPr>
        </p:nvSpPr>
        <p:spPr/>
        <p:txBody>
          <a:bodyPr/>
          <a:lstStyle/>
          <a:p>
            <a:r>
              <a:rPr lang="en-US">
                <a:latin typeface="Roboto"/>
                <a:ea typeface="Roboto"/>
                <a:cs typeface="Roboto"/>
              </a:rPr>
              <a:t>Sources</a:t>
            </a:r>
            <a:endParaRPr lang="en-US"/>
          </a:p>
        </p:txBody>
      </p:sp>
      <p:sp>
        <p:nvSpPr>
          <p:cNvPr id="3" name="Content Placeholder 2">
            <a:extLst>
              <a:ext uri="{FF2B5EF4-FFF2-40B4-BE49-F238E27FC236}">
                <a16:creationId xmlns:a16="http://schemas.microsoft.com/office/drawing/2014/main" id="{D5828093-701C-5FEC-B132-04604A34451D}"/>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Sources cited on the last slide (no need to read them just include them).</a:t>
            </a:r>
          </a:p>
          <a:p>
            <a:r>
              <a:rPr lang="en-US">
                <a:hlinkClick r:id="rId2"/>
              </a:rPr>
              <a:t>March Madness Betting Expected to Exceed $3 Billion, Set All-Time High (newsweek.com)</a:t>
            </a:r>
            <a:endParaRPr lang="en-US"/>
          </a:p>
          <a:p>
            <a:r>
              <a:rPr lang="en-US">
                <a:hlinkClick r:id="rId3"/>
              </a:rPr>
              <a:t>March Madness: How a fan used a machine to nail his bracket - Sports Illustrated</a:t>
            </a:r>
            <a:endParaRPr lang="en-US"/>
          </a:p>
          <a:p>
            <a:r>
              <a:rPr lang="en-US">
                <a:hlinkClick r:id="rId4"/>
              </a:rPr>
              <a:t>Advertisers Go Mad For March Madness - TV News Check</a:t>
            </a:r>
            <a:endParaRPr lang="en-US"/>
          </a:p>
          <a:p>
            <a:endParaRPr lang="en-US"/>
          </a:p>
        </p:txBody>
      </p:sp>
    </p:spTree>
    <p:extLst>
      <p:ext uri="{BB962C8B-B14F-4D97-AF65-F5344CB8AC3E}">
        <p14:creationId xmlns:p14="http://schemas.microsoft.com/office/powerpoint/2010/main" val="37691973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1075531" y="21828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67592"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Analysis</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377031" y="5159375"/>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Tree>
    <p:extLst>
      <p:ext uri="{BB962C8B-B14F-4D97-AF65-F5344CB8AC3E}">
        <p14:creationId xmlns:p14="http://schemas.microsoft.com/office/powerpoint/2010/main" val="18384453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7901781" y="511968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7909718" y="4127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7901781" y="31353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7901781" y="2127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7909717" y="115093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7183436" y="1067593"/>
            <a:ext cx="801688"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aphicFrame>
        <p:nvGraphicFramePr>
          <p:cNvPr id="58" name="Diagram 58">
            <a:extLst>
              <a:ext uri="{FF2B5EF4-FFF2-40B4-BE49-F238E27FC236}">
                <a16:creationId xmlns:a16="http://schemas.microsoft.com/office/drawing/2014/main" id="{1A9F8301-60D6-732E-0820-E5A25644D8B5}"/>
              </a:ext>
            </a:extLst>
          </p:cNvPr>
          <p:cNvGraphicFramePr/>
          <p:nvPr>
            <p:extLst>
              <p:ext uri="{D42A27DB-BD31-4B8C-83A1-F6EECF244321}">
                <p14:modId xmlns:p14="http://schemas.microsoft.com/office/powerpoint/2010/main" val="2656191038"/>
              </p:ext>
            </p:extLst>
          </p:nvPr>
        </p:nvGraphicFramePr>
        <p:xfrm>
          <a:off x="458932" y="1224148"/>
          <a:ext cx="6201145" cy="5189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7" name="Group 86">
            <a:extLst>
              <a:ext uri="{FF2B5EF4-FFF2-40B4-BE49-F238E27FC236}">
                <a16:creationId xmlns:a16="http://schemas.microsoft.com/office/drawing/2014/main" id="{FED95B3C-625E-4F0D-78D8-D921A954DF27}"/>
              </a:ext>
            </a:extLst>
          </p:cNvPr>
          <p:cNvGrpSpPr/>
          <p:nvPr/>
        </p:nvGrpSpPr>
        <p:grpSpPr>
          <a:xfrm>
            <a:off x="7171532" y="1150937"/>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7147719" y="2127250"/>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7187406" y="3135312"/>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Analysis</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7195344" y="4127500"/>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7195344" y="5119687"/>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Tree>
    <p:extLst>
      <p:ext uri="{BB962C8B-B14F-4D97-AF65-F5344CB8AC3E}">
        <p14:creationId xmlns:p14="http://schemas.microsoft.com/office/powerpoint/2010/main" val="6236909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DBE4D9-BEA7-DFDD-8B6D-382C4113346C}"/>
              </a:ext>
            </a:extLst>
          </p:cNvPr>
          <p:cNvSpPr>
            <a:spLocks noGrp="1"/>
          </p:cNvSpPr>
          <p:nvPr>
            <p:ph type="title"/>
          </p:nvPr>
        </p:nvSpPr>
        <p:spPr/>
        <p:txBody>
          <a:bodyPr/>
          <a:lstStyle/>
          <a:p>
            <a:r>
              <a:rPr lang="en-US">
                <a:latin typeface="Roboto"/>
                <a:ea typeface="Roboto"/>
                <a:cs typeface="Roboto"/>
              </a:rPr>
              <a:t>Background Information and Problem</a:t>
            </a:r>
            <a:endParaRPr lang="en-US"/>
          </a:p>
        </p:txBody>
      </p:sp>
      <p:sp>
        <p:nvSpPr>
          <p:cNvPr id="2" name="TextBox 1">
            <a:extLst>
              <a:ext uri="{FF2B5EF4-FFF2-40B4-BE49-F238E27FC236}">
                <a16:creationId xmlns:a16="http://schemas.microsoft.com/office/drawing/2014/main" id="{837508A2-A3AE-17AE-8C69-7A7217BCF36A}"/>
              </a:ext>
            </a:extLst>
          </p:cNvPr>
          <p:cNvSpPr txBox="1"/>
          <p:nvPr/>
        </p:nvSpPr>
        <p:spPr>
          <a:xfrm>
            <a:off x="383723" y="1513116"/>
            <a:ext cx="1132930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a:latin typeface="Roboto"/>
                <a:ea typeface="Roboto"/>
                <a:cs typeface="Roboto"/>
              </a:rPr>
              <a:t>The NCAA March Madness tournament is a popular event that attracts millions of viewers and generates significant revenue from sports betting.</a:t>
            </a:r>
          </a:p>
          <a:p>
            <a:pPr>
              <a:buChar char="•"/>
            </a:pPr>
            <a:endParaRPr lang="en-US" sz="2400">
              <a:latin typeface="Roboto"/>
              <a:ea typeface="Roboto"/>
              <a:cs typeface="Roboto"/>
            </a:endParaRPr>
          </a:p>
          <a:p>
            <a:pPr>
              <a:buChar char="•"/>
            </a:pPr>
            <a:r>
              <a:rPr lang="en-US" sz="2400">
                <a:latin typeface="Roboto"/>
                <a:ea typeface="Roboto"/>
                <a:cs typeface="Roboto"/>
              </a:rPr>
              <a:t>Predicting the outcome of the tournament is a challenging task due to the many variables involved, such as possible upsets, player injuries, and changing data.</a:t>
            </a:r>
          </a:p>
          <a:p>
            <a:pPr>
              <a:buChar char="•"/>
            </a:pPr>
            <a:endParaRPr lang="en-US" sz="2400">
              <a:latin typeface="Roboto"/>
              <a:ea typeface="Roboto"/>
              <a:cs typeface="Roboto"/>
            </a:endParaRPr>
          </a:p>
          <a:p>
            <a:pPr>
              <a:buChar char="•"/>
            </a:pPr>
            <a:r>
              <a:rPr lang="en-US" sz="2400">
                <a:latin typeface="Roboto"/>
                <a:ea typeface="Roboto"/>
                <a:cs typeface="Roboto"/>
              </a:rPr>
              <a:t>Various analyses, such as live win probabilities, excitement index, and Elo ratings, are used to predict the outcomes of matchups in March Madness.</a:t>
            </a:r>
          </a:p>
          <a:p>
            <a:pPr>
              <a:buChar char="•"/>
            </a:pPr>
            <a:endParaRPr lang="en-US" sz="2400">
              <a:latin typeface="Roboto"/>
              <a:ea typeface="Roboto"/>
              <a:cs typeface="Roboto"/>
            </a:endParaRPr>
          </a:p>
          <a:p>
            <a:pPr>
              <a:buChar char="•"/>
            </a:pPr>
            <a:r>
              <a:rPr lang="en-US" sz="2400">
                <a:latin typeface="Roboto"/>
                <a:ea typeface="Roboto"/>
                <a:cs typeface="Roboto"/>
              </a:rPr>
              <a:t>The goal of the project is to create machine learning models that can predict the attendance at NCAA tournament games and the outcome of games based on different matchups, pre-game characteristics, and player statistics.</a:t>
            </a:r>
          </a:p>
        </p:txBody>
      </p:sp>
    </p:spTree>
    <p:extLst>
      <p:ext uri="{BB962C8B-B14F-4D97-AF65-F5344CB8AC3E}">
        <p14:creationId xmlns:p14="http://schemas.microsoft.com/office/powerpoint/2010/main" val="11633954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BD11FD-8C40-1F7E-B418-F7B8C5C32A3B}"/>
              </a:ext>
            </a:extLst>
          </p:cNvPr>
          <p:cNvSpPr>
            <a:spLocks noGrp="1"/>
          </p:cNvSpPr>
          <p:nvPr>
            <p:ph idx="1"/>
          </p:nvPr>
        </p:nvSpPr>
        <p:spPr/>
        <p:txBody>
          <a:bodyPr vert="horz" lIns="91440" tIns="45720" rIns="91440" bIns="45720" rtlCol="0" anchor="t">
            <a:normAutofit fontScale="70000" lnSpcReduction="20000"/>
          </a:bodyPr>
          <a:lstStyle/>
          <a:p>
            <a:pPr marL="342900" indent="-342900">
              <a:lnSpc>
                <a:spcPct val="100000"/>
              </a:lnSpc>
              <a:spcBef>
                <a:spcPts val="0"/>
              </a:spcBef>
              <a:buAutoNum type="arabicPeriod"/>
            </a:pPr>
            <a:r>
              <a:rPr lang="en-US">
                <a:latin typeface="Roboto"/>
                <a:ea typeface="Roboto"/>
                <a:cs typeface="Roboto"/>
              </a:rPr>
              <a:t>You could include things like any new datasets that you have found, any analysis that you have done on the datasets, or any other impactful and measurable progress that you have made thus far.  </a:t>
            </a:r>
            <a:endParaRPr lang="en-US"/>
          </a:p>
          <a:p>
            <a:pPr marL="342900" indent="-342900">
              <a:lnSpc>
                <a:spcPct val="100000"/>
              </a:lnSpc>
              <a:spcBef>
                <a:spcPts val="0"/>
              </a:spcBef>
              <a:buAutoNum type="arabicPeriod"/>
            </a:pPr>
            <a:r>
              <a:rPr lang="en-US">
                <a:latin typeface="Roboto"/>
                <a:ea typeface="Roboto"/>
                <a:cs typeface="Roboto"/>
              </a:rPr>
              <a:t>The team should review 2-3 research articles/papers/Kaggle kernels/ etc. related to your problem statement and then discuss them.. Be sure to cite the reference at the end of the slide show or visual medium.</a:t>
            </a:r>
          </a:p>
          <a:p>
            <a:pPr marL="0" indent="0">
              <a:lnSpc>
                <a:spcPct val="100000"/>
              </a:lnSpc>
              <a:spcBef>
                <a:spcPts val="0"/>
              </a:spcBef>
              <a:buNone/>
            </a:pPr>
            <a:endParaRPr lang="en-US" b="1">
              <a:latin typeface="Roboto"/>
              <a:ea typeface="Roboto"/>
              <a:cs typeface="Roboto"/>
            </a:endParaRPr>
          </a:p>
          <a:p>
            <a:pPr>
              <a:lnSpc>
                <a:spcPct val="100000"/>
              </a:lnSpc>
              <a:spcBef>
                <a:spcPts val="0"/>
              </a:spcBef>
            </a:pPr>
            <a:r>
              <a:rPr lang="en-US" b="1">
                <a:latin typeface="Roboto"/>
                <a:ea typeface="Roboto"/>
                <a:cs typeface="Roboto"/>
              </a:rPr>
              <a:t>Data Gathering</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Game Prediction Data Source - Switch from </a:t>
            </a:r>
            <a:r>
              <a:rPr lang="en-US" err="1">
                <a:latin typeface="Roboto"/>
                <a:ea typeface="Roboto"/>
                <a:cs typeface="Roboto"/>
              </a:rPr>
              <a:t>ncaaHoopR</a:t>
            </a:r>
            <a:r>
              <a:rPr lang="en-US">
                <a:latin typeface="Roboto"/>
                <a:ea typeface="Roboto"/>
                <a:cs typeface="Roboto"/>
              </a:rPr>
              <a:t> package to </a:t>
            </a:r>
            <a:r>
              <a:rPr lang="en-US" err="1">
                <a:latin typeface="Roboto"/>
                <a:ea typeface="Roboto"/>
                <a:cs typeface="Roboto"/>
              </a:rPr>
              <a:t>hoopR</a:t>
            </a:r>
            <a:r>
              <a:rPr lang="en-US">
                <a:latin typeface="Roboto"/>
                <a:ea typeface="Roboto"/>
                <a:cs typeface="Roboto"/>
              </a:rPr>
              <a:t> (</a:t>
            </a:r>
            <a:r>
              <a:rPr lang="en-US" err="1">
                <a:latin typeface="Roboto"/>
                <a:ea typeface="Roboto"/>
                <a:cs typeface="Roboto"/>
              </a:rPr>
              <a:t>kenpom</a:t>
            </a:r>
            <a:r>
              <a:rPr lang="en-US">
                <a:latin typeface="Roboto"/>
                <a:ea typeface="Roboto"/>
                <a:cs typeface="Roboto"/>
              </a:rPr>
              <a:t> data)</a:t>
            </a:r>
            <a:endParaRPr lang="en-US"/>
          </a:p>
          <a:p>
            <a:pPr lvl="1">
              <a:lnSpc>
                <a:spcPct val="100000"/>
              </a:lnSpc>
              <a:spcBef>
                <a:spcPts val="0"/>
              </a:spcBef>
            </a:pPr>
            <a:r>
              <a:rPr lang="en-US">
                <a:latin typeface="Roboto"/>
                <a:ea typeface="Roboto"/>
                <a:cs typeface="Roboto"/>
              </a:rPr>
              <a:t>Missing Game Prediction Data - We've discovered that we can get 52k of 68k games</a:t>
            </a:r>
          </a:p>
          <a:p>
            <a:pPr lvl="1">
              <a:lnSpc>
                <a:spcPct val="100000"/>
              </a:lnSpc>
              <a:spcBef>
                <a:spcPts val="0"/>
              </a:spcBef>
            </a:pPr>
            <a:r>
              <a:rPr lang="en-US">
                <a:latin typeface="Roboto"/>
                <a:ea typeface="Roboto"/>
                <a:cs typeface="Roboto"/>
              </a:rPr>
              <a:t>Collected predictors so far include Betting Odds, Win %, Attendance, AP Polling, School Geographical Information</a:t>
            </a:r>
            <a:endParaRPr lang="en-US"/>
          </a:p>
          <a:p>
            <a:pPr>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Game Prediction Research Articles Related to Problem Statement</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Newsweek reports $3 billion spent on March Madness gambling amongst 45 million Americans.</a:t>
            </a:r>
          </a:p>
          <a:p>
            <a:pPr lvl="1">
              <a:lnSpc>
                <a:spcPct val="100000"/>
              </a:lnSpc>
              <a:spcBef>
                <a:spcPts val="0"/>
              </a:spcBef>
            </a:pPr>
            <a:r>
              <a:rPr lang="en-US">
                <a:latin typeface="Roboto"/>
                <a:ea typeface="Roboto"/>
                <a:cs typeface="Roboto"/>
              </a:rPr>
              <a:t>Using machine learning, one fan was in the top .2% of all brackets in 2022.</a:t>
            </a:r>
          </a:p>
          <a:p>
            <a:pPr lvl="1">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NCAA Attendance Research Articles Related to Problem Statement</a:t>
            </a:r>
            <a:br>
              <a:rPr lang="en-US" b="1">
                <a:latin typeface="Roboto"/>
                <a:ea typeface="Roboto"/>
                <a:cs typeface="Roboto"/>
              </a:rPr>
            </a:br>
            <a:endParaRPr lang="en-US">
              <a:latin typeface="Roboto"/>
              <a:ea typeface="Roboto"/>
              <a:cs typeface="Roboto"/>
            </a:endParaRPr>
          </a:p>
          <a:p>
            <a:pPr lvl="1">
              <a:lnSpc>
                <a:spcPct val="100000"/>
              </a:lnSpc>
              <a:spcBef>
                <a:spcPts val="0"/>
              </a:spcBef>
            </a:pPr>
            <a:r>
              <a:rPr lang="en-US">
                <a:latin typeface="Roboto"/>
                <a:ea typeface="Roboto"/>
                <a:cs typeface="Roboto"/>
              </a:rPr>
              <a:t>Advertisers spend big on March Madness advertising due to repeated exposure.</a:t>
            </a:r>
            <a:endParaRPr lang="en-US"/>
          </a:p>
          <a:p>
            <a:pPr marL="0" indent="0">
              <a:lnSpc>
                <a:spcPct val="100000"/>
              </a:lnSpc>
              <a:spcBef>
                <a:spcPts val="0"/>
              </a:spcBef>
              <a:buNone/>
            </a:pPr>
            <a:endParaRPr lang="en-US">
              <a:latin typeface="Roboto"/>
              <a:ea typeface="Roboto"/>
              <a:cs typeface="Roboto"/>
            </a:endParaRPr>
          </a:p>
        </p:txBody>
      </p:sp>
      <p:sp>
        <p:nvSpPr>
          <p:cNvPr id="2" name="Title 1">
            <a:extLst>
              <a:ext uri="{FF2B5EF4-FFF2-40B4-BE49-F238E27FC236}">
                <a16:creationId xmlns:a16="http://schemas.microsoft.com/office/drawing/2014/main" id="{1E372575-7DA3-B17F-FD4D-B3278D6D9E18}"/>
              </a:ext>
            </a:extLst>
          </p:cNvPr>
          <p:cNvSpPr>
            <a:spLocks noGrp="1"/>
          </p:cNvSpPr>
          <p:nvPr>
            <p:ph type="title"/>
          </p:nvPr>
        </p:nvSpPr>
        <p:spPr/>
        <p:txBody>
          <a:bodyPr/>
          <a:lstStyle/>
          <a:p>
            <a:r>
              <a:rPr lang="en-US">
                <a:latin typeface="Roboto"/>
                <a:ea typeface="Roboto"/>
                <a:cs typeface="Roboto"/>
              </a:rPr>
              <a:t>Data Gathering &amp; Research</a:t>
            </a:r>
            <a:endParaRPr lang="en-US"/>
          </a:p>
        </p:txBody>
      </p:sp>
    </p:spTree>
    <p:extLst>
      <p:ext uri="{BB962C8B-B14F-4D97-AF65-F5344CB8AC3E}">
        <p14:creationId xmlns:p14="http://schemas.microsoft.com/office/powerpoint/2010/main" val="14307974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A389523-E453-F411-81F8-D90200EEF055}"/>
              </a:ext>
            </a:extLst>
          </p:cNvPr>
          <p:cNvSpPr>
            <a:spLocks noGrp="1"/>
          </p:cNvSpPr>
          <p:nvPr>
            <p:ph idx="1"/>
          </p:nvPr>
        </p:nvSpPr>
        <p:spPr>
          <a:xfrm>
            <a:off x="381000" y="1215485"/>
            <a:ext cx="11439895" cy="4661079"/>
          </a:xfrm>
        </p:spPr>
        <p:txBody>
          <a:bodyPr vert="horz" lIns="91440" tIns="45720" rIns="91440" bIns="45720" rtlCol="0" anchor="t">
            <a:normAutofit/>
          </a:bodyPr>
          <a:lstStyle/>
          <a:p>
            <a:pPr>
              <a:lnSpc>
                <a:spcPct val="100000"/>
              </a:lnSpc>
              <a:spcBef>
                <a:spcPts val="0"/>
              </a:spcBef>
            </a:pPr>
            <a:r>
              <a:rPr lang="en-US">
                <a:latin typeface="Roboto"/>
                <a:ea typeface="Roboto"/>
                <a:cs typeface="Roboto"/>
              </a:rPr>
              <a:t>Due to the amount of different data sources for NCAA basketball data it is challenging to ensure that all sources join easily</a:t>
            </a:r>
            <a:endParaRPr lang="en-US" i="1">
              <a:latin typeface="Roboto"/>
              <a:ea typeface="Roboto"/>
              <a:cs typeface="Roboto"/>
            </a:endParaRPr>
          </a:p>
          <a:p>
            <a:pPr lvl="1">
              <a:lnSpc>
                <a:spcPct val="100000"/>
              </a:lnSpc>
              <a:spcBef>
                <a:spcPts val="0"/>
              </a:spcBef>
            </a:pPr>
            <a:r>
              <a:rPr lang="en-US">
                <a:latin typeface="Roboto"/>
                <a:ea typeface="Roboto"/>
                <a:cs typeface="Roboto"/>
              </a:rPr>
              <a:t>Some sources use different IDs per game which causes join issues</a:t>
            </a:r>
          </a:p>
          <a:p>
            <a:pPr lvl="2">
              <a:lnSpc>
                <a:spcPct val="100000"/>
              </a:lnSpc>
              <a:spcBef>
                <a:spcPts val="0"/>
              </a:spcBef>
            </a:pPr>
            <a:r>
              <a:rPr lang="en-US">
                <a:latin typeface="Roboto"/>
                <a:ea typeface="Roboto"/>
                <a:cs typeface="Roboto"/>
              </a:rPr>
              <a:t>We may join on team name(s) and date to combat this</a:t>
            </a:r>
          </a:p>
          <a:p>
            <a:pPr>
              <a:lnSpc>
                <a:spcPct val="100000"/>
              </a:lnSpc>
              <a:spcBef>
                <a:spcPts val="0"/>
              </a:spcBef>
            </a:pPr>
            <a:r>
              <a:rPr lang="en-US">
                <a:latin typeface="Roboto"/>
                <a:ea typeface="Roboto"/>
                <a:cs typeface="Roboto"/>
              </a:rPr>
              <a:t>Betting data and win probabilities tend to come in a different format than </a:t>
            </a:r>
            <a:r>
              <a:rPr lang="en-US" err="1">
                <a:latin typeface="Roboto"/>
                <a:ea typeface="Roboto"/>
                <a:cs typeface="Roboto"/>
              </a:rPr>
              <a:t>boxscores</a:t>
            </a:r>
            <a:r>
              <a:rPr lang="en-US">
                <a:latin typeface="Roboto"/>
                <a:ea typeface="Roboto"/>
                <a:cs typeface="Roboto"/>
              </a:rPr>
              <a:t> and need to be converted to </a:t>
            </a:r>
            <a:r>
              <a:rPr lang="en-US" err="1">
                <a:latin typeface="Roboto"/>
                <a:ea typeface="Roboto"/>
                <a:cs typeface="Roboto"/>
              </a:rPr>
              <a:t>dataframes</a:t>
            </a:r>
            <a:r>
              <a:rPr lang="en-US">
                <a:latin typeface="Roboto"/>
                <a:ea typeface="Roboto"/>
                <a:cs typeface="Roboto"/>
              </a:rPr>
              <a:t> in an easy manner</a:t>
            </a:r>
          </a:p>
          <a:p>
            <a:pPr>
              <a:lnSpc>
                <a:spcPct val="100000"/>
              </a:lnSpc>
              <a:spcBef>
                <a:spcPts val="0"/>
              </a:spcBef>
            </a:pPr>
            <a:r>
              <a:rPr lang="en-US">
                <a:latin typeface="Roboto"/>
                <a:ea typeface="Roboto"/>
                <a:cs typeface="Roboto"/>
              </a:rPr>
              <a:t>Feature engineering is a large part of our data cleaning process:</a:t>
            </a:r>
          </a:p>
          <a:p>
            <a:pPr lvl="1">
              <a:lnSpc>
                <a:spcPct val="100000"/>
              </a:lnSpc>
              <a:spcBef>
                <a:spcPts val="0"/>
              </a:spcBef>
            </a:pPr>
            <a:r>
              <a:rPr lang="en-US">
                <a:latin typeface="Roboto"/>
                <a:ea typeface="Roboto"/>
                <a:cs typeface="Roboto"/>
              </a:rPr>
              <a:t>Team efficiency metrics must be calculated based upon standard basketball research</a:t>
            </a:r>
          </a:p>
          <a:p>
            <a:pPr lvl="1">
              <a:lnSpc>
                <a:spcPct val="100000"/>
              </a:lnSpc>
              <a:spcBef>
                <a:spcPts val="0"/>
              </a:spcBef>
            </a:pPr>
            <a:r>
              <a:rPr lang="en-US">
                <a:latin typeface="Roboto"/>
                <a:ea typeface="Roboto"/>
                <a:cs typeface="Roboto"/>
              </a:rPr>
              <a:t>To calculate distance between the home and away school we use geographic distance formulas</a:t>
            </a:r>
          </a:p>
          <a:p>
            <a:pPr lvl="1">
              <a:lnSpc>
                <a:spcPct val="100000"/>
              </a:lnSpc>
              <a:spcBef>
                <a:spcPts val="0"/>
              </a:spcBef>
            </a:pPr>
            <a:r>
              <a:rPr lang="en-US">
                <a:latin typeface="Roboto"/>
                <a:ea typeface="Roboto"/>
                <a:cs typeface="Roboto"/>
              </a:rPr>
              <a:t>Games must be classified as regular season and postseason</a:t>
            </a:r>
          </a:p>
          <a:p>
            <a:pPr lvl="1">
              <a:lnSpc>
                <a:spcPct val="100000"/>
              </a:lnSpc>
              <a:spcBef>
                <a:spcPts val="0"/>
              </a:spcBef>
            </a:pPr>
            <a:endParaRPr lang="en-US">
              <a:latin typeface="Roboto"/>
              <a:ea typeface="Roboto"/>
              <a:cs typeface="Roboto"/>
            </a:endParaRPr>
          </a:p>
          <a:p>
            <a:pPr lvl="1">
              <a:lnSpc>
                <a:spcPct val="100000"/>
              </a:lnSpc>
              <a:spcBef>
                <a:spcPts val="0"/>
              </a:spcBef>
            </a:pPr>
            <a:endParaRPr lang="en-US">
              <a:latin typeface="Roboto"/>
              <a:ea typeface="Roboto"/>
              <a:cs typeface="Roboto"/>
            </a:endParaRPr>
          </a:p>
        </p:txBody>
      </p:sp>
      <p:sp>
        <p:nvSpPr>
          <p:cNvPr id="3" name="Title 2">
            <a:extLst>
              <a:ext uri="{FF2B5EF4-FFF2-40B4-BE49-F238E27FC236}">
                <a16:creationId xmlns:a16="http://schemas.microsoft.com/office/drawing/2014/main" id="{688F1A30-D98A-5E20-15DF-CC072B91B7BA}"/>
              </a:ext>
            </a:extLst>
          </p:cNvPr>
          <p:cNvSpPr>
            <a:spLocks noGrp="1"/>
          </p:cNvSpPr>
          <p:nvPr>
            <p:ph type="title"/>
          </p:nvPr>
        </p:nvSpPr>
        <p:spPr/>
        <p:txBody>
          <a:bodyPr/>
          <a:lstStyle/>
          <a:p>
            <a:r>
              <a:rPr lang="en-US"/>
              <a:t>Data Cleaning</a:t>
            </a:r>
          </a:p>
        </p:txBody>
      </p:sp>
    </p:spTree>
    <p:extLst>
      <p:ext uri="{BB962C8B-B14F-4D97-AF65-F5344CB8AC3E}">
        <p14:creationId xmlns:p14="http://schemas.microsoft.com/office/powerpoint/2010/main" val="10897444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5A73A2-E426-EEBC-C098-5D5BFB29E0EF}"/>
              </a:ext>
            </a:extLst>
          </p:cNvPr>
          <p:cNvSpPr>
            <a:spLocks noGrp="1"/>
          </p:cNvSpPr>
          <p:nvPr>
            <p:ph idx="1"/>
          </p:nvPr>
        </p:nvSpPr>
        <p:spPr/>
        <p:txBody>
          <a:bodyPr vert="horz" lIns="91440" tIns="45720" rIns="91440" bIns="45720" rtlCol="0" anchor="t">
            <a:normAutofit lnSpcReduction="10000"/>
          </a:bodyPr>
          <a:lstStyle/>
          <a:p>
            <a:r>
              <a:rPr lang="en-US">
                <a:latin typeface="Roboto"/>
                <a:ea typeface="Roboto"/>
                <a:cs typeface="Roboto"/>
              </a:rPr>
              <a:t>Attendance:</a:t>
            </a:r>
          </a:p>
          <a:p>
            <a:pPr lvl="1"/>
            <a:r>
              <a:rPr lang="en-US">
                <a:latin typeface="Roboto"/>
                <a:ea typeface="Roboto"/>
                <a:cs typeface="Roboto"/>
              </a:rPr>
              <a:t>Model: General Linear model (GLM)</a:t>
            </a:r>
          </a:p>
          <a:p>
            <a:pPr lvl="1"/>
            <a:r>
              <a:rPr lang="en-US">
                <a:latin typeface="Roboto"/>
                <a:ea typeface="Roboto"/>
                <a:cs typeface="Roboto"/>
              </a:rPr>
              <a:t>We believe the greatest predictors of tournament attendance will be:</a:t>
            </a:r>
            <a:endParaRPr lang="en-US"/>
          </a:p>
          <a:p>
            <a:pPr lvl="2"/>
            <a:r>
              <a:rPr lang="en-US">
                <a:latin typeface="Roboto"/>
                <a:ea typeface="Roboto"/>
                <a:cs typeface="Roboto"/>
              </a:rPr>
              <a:t>Proximity to each team's campus</a:t>
            </a:r>
            <a:endParaRPr lang="en-US"/>
          </a:p>
          <a:p>
            <a:pPr lvl="2"/>
            <a:r>
              <a:rPr lang="en-US">
                <a:latin typeface="Roboto"/>
                <a:ea typeface="Roboto"/>
                <a:cs typeface="Roboto"/>
              </a:rPr>
              <a:t>Each team's relative conference strength</a:t>
            </a:r>
            <a:endParaRPr lang="en-US"/>
          </a:p>
          <a:p>
            <a:pPr lvl="2"/>
            <a:r>
              <a:rPr lang="en-US">
                <a:latin typeface="Roboto"/>
                <a:ea typeface="Roboto"/>
                <a:cs typeface="Roboto"/>
              </a:rPr>
              <a:t>Tournament round (e.g. Final Four)</a:t>
            </a:r>
            <a:endParaRPr lang="en-US"/>
          </a:p>
          <a:p>
            <a:r>
              <a:rPr lang="en-US">
                <a:latin typeface="Roboto"/>
                <a:ea typeface="Roboto"/>
                <a:cs typeface="Roboto"/>
              </a:rPr>
              <a:t>Win Prediction:</a:t>
            </a:r>
            <a:endParaRPr lang="en-US"/>
          </a:p>
          <a:p>
            <a:pPr lvl="1"/>
            <a:r>
              <a:rPr lang="en-US">
                <a:latin typeface="Roboto"/>
                <a:ea typeface="Roboto"/>
                <a:cs typeface="Roboto"/>
              </a:rPr>
              <a:t>Model: Logistic / Probit Regression model</a:t>
            </a:r>
            <a:endParaRPr lang="en-US"/>
          </a:p>
          <a:p>
            <a:pPr lvl="1"/>
            <a:r>
              <a:rPr lang="en-US">
                <a:latin typeface="Roboto"/>
                <a:ea typeface="Roboto"/>
                <a:cs typeface="Roboto"/>
              </a:rPr>
              <a:t>We believe the greatest win predictors will be:</a:t>
            </a:r>
          </a:p>
          <a:p>
            <a:pPr lvl="2"/>
            <a:r>
              <a:rPr lang="en-US">
                <a:latin typeface="Roboto"/>
                <a:ea typeface="Roboto"/>
                <a:cs typeface="Roboto"/>
              </a:rPr>
              <a:t>Team ranking differential</a:t>
            </a:r>
          </a:p>
          <a:p>
            <a:pPr lvl="2"/>
            <a:r>
              <a:rPr lang="en-US">
                <a:latin typeface="Roboto"/>
                <a:ea typeface="Roboto"/>
                <a:cs typeface="Roboto"/>
              </a:rPr>
              <a:t>Win quality throughout the season</a:t>
            </a:r>
          </a:p>
          <a:p>
            <a:pPr lvl="2"/>
            <a:r>
              <a:rPr lang="en-US">
                <a:latin typeface="Roboto"/>
                <a:ea typeface="Roboto"/>
                <a:cs typeface="Roboto"/>
              </a:rPr>
              <a:t>Proximity of arena to campus</a:t>
            </a:r>
          </a:p>
          <a:p>
            <a:pPr lvl="2"/>
            <a:r>
              <a:rPr lang="en-US">
                <a:latin typeface="Roboto"/>
                <a:ea typeface="Roboto"/>
                <a:cs typeface="Roboto"/>
              </a:rPr>
              <a:t>Team efficiency (e.g. points scored &amp; allowed per 100 possessions)</a:t>
            </a:r>
          </a:p>
        </p:txBody>
      </p:sp>
      <p:sp>
        <p:nvSpPr>
          <p:cNvPr id="3" name="Title 2">
            <a:extLst>
              <a:ext uri="{FF2B5EF4-FFF2-40B4-BE49-F238E27FC236}">
                <a16:creationId xmlns:a16="http://schemas.microsoft.com/office/drawing/2014/main" id="{092577E6-2F98-5D4A-EC19-A654F5521159}"/>
              </a:ext>
            </a:extLst>
          </p:cNvPr>
          <p:cNvSpPr>
            <a:spLocks noGrp="1"/>
          </p:cNvSpPr>
          <p:nvPr>
            <p:ph type="title"/>
          </p:nvPr>
        </p:nvSpPr>
        <p:spPr/>
        <p:txBody>
          <a:bodyPr/>
          <a:lstStyle/>
          <a:p>
            <a:r>
              <a:rPr lang="en-US">
                <a:latin typeface="Roboto"/>
                <a:ea typeface="Roboto"/>
                <a:cs typeface="Roboto"/>
              </a:rPr>
              <a:t>Models and Initial Hypotheses</a:t>
            </a:r>
            <a:endParaRPr lang="en-US"/>
          </a:p>
        </p:txBody>
      </p:sp>
    </p:spTree>
    <p:extLst>
      <p:ext uri="{BB962C8B-B14F-4D97-AF65-F5344CB8AC3E}">
        <p14:creationId xmlns:p14="http://schemas.microsoft.com/office/powerpoint/2010/main" val="50166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E3EE-DEB5-F562-D900-2E3E6EF6FE68}"/>
              </a:ext>
            </a:extLst>
          </p:cNvPr>
          <p:cNvSpPr>
            <a:spLocks noGrp="1"/>
          </p:cNvSpPr>
          <p:nvPr>
            <p:ph type="title"/>
          </p:nvPr>
        </p:nvSpPr>
        <p:spPr/>
        <p:txBody>
          <a:bodyPr/>
          <a:lstStyle/>
          <a:p>
            <a:r>
              <a:rPr lang="en-US">
                <a:latin typeface="Roboto"/>
                <a:ea typeface="Roboto"/>
                <a:cs typeface="Roboto"/>
              </a:rPr>
              <a:t>Sources</a:t>
            </a:r>
            <a:endParaRPr lang="en-US"/>
          </a:p>
        </p:txBody>
      </p:sp>
      <p:sp>
        <p:nvSpPr>
          <p:cNvPr id="3" name="Content Placeholder 2">
            <a:extLst>
              <a:ext uri="{FF2B5EF4-FFF2-40B4-BE49-F238E27FC236}">
                <a16:creationId xmlns:a16="http://schemas.microsoft.com/office/drawing/2014/main" id="{D5828093-701C-5FEC-B132-04604A34451D}"/>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Sources cited on the last slide (no need to read them just include them).</a:t>
            </a:r>
          </a:p>
          <a:p>
            <a:r>
              <a:rPr lang="en-US">
                <a:hlinkClick r:id="rId2"/>
              </a:rPr>
              <a:t>March Madness Betting Expected to Exceed $3 Billion, Set All-Time High (newsweek.com)</a:t>
            </a:r>
            <a:endParaRPr lang="en-US"/>
          </a:p>
          <a:p>
            <a:r>
              <a:rPr lang="en-US">
                <a:hlinkClick r:id="rId3"/>
              </a:rPr>
              <a:t>March Madness: How a fan used a machine to nail his bracket - Sports Illustrated</a:t>
            </a:r>
            <a:endParaRPr lang="en-US"/>
          </a:p>
          <a:p>
            <a:r>
              <a:rPr lang="en-US">
                <a:hlinkClick r:id="rId4"/>
              </a:rPr>
              <a:t>Advertisers Go Mad For March Madness - TV News Check</a:t>
            </a:r>
            <a:endParaRPr lang="en-US"/>
          </a:p>
          <a:p>
            <a:endParaRPr lang="en-US"/>
          </a:p>
        </p:txBody>
      </p:sp>
    </p:spTree>
    <p:extLst>
      <p:ext uri="{BB962C8B-B14F-4D97-AF65-F5344CB8AC3E}">
        <p14:creationId xmlns:p14="http://schemas.microsoft.com/office/powerpoint/2010/main" val="26641145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Project Overview</a:t>
            </a:r>
          </a:p>
        </p:txBody>
      </p:sp>
      <p:graphicFrame>
        <p:nvGraphicFramePr>
          <p:cNvPr id="7" name="Diagram 6">
            <a:extLst>
              <a:ext uri="{FF2B5EF4-FFF2-40B4-BE49-F238E27FC236}">
                <a16:creationId xmlns:a16="http://schemas.microsoft.com/office/drawing/2014/main" id="{F71BE4EE-9F6F-6934-B8E4-64C46DE2791F}"/>
              </a:ext>
            </a:extLst>
          </p:cNvPr>
          <p:cNvGraphicFramePr/>
          <p:nvPr>
            <p:extLst>
              <p:ext uri="{D42A27DB-BD31-4B8C-83A1-F6EECF244321}">
                <p14:modId xmlns:p14="http://schemas.microsoft.com/office/powerpoint/2010/main" val="3917562202"/>
              </p:ext>
            </p:extLst>
          </p:nvPr>
        </p:nvGraphicFramePr>
        <p:xfrm>
          <a:off x="292608" y="768096"/>
          <a:ext cx="11899392" cy="5889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0465A4-5CDB-E9B6-FBE0-48E4FBB44AF2}"/>
              </a:ext>
            </a:extLst>
          </p:cNvPr>
          <p:cNvSpPr txBox="1"/>
          <p:nvPr/>
        </p:nvSpPr>
        <p:spPr>
          <a:xfrm rot="985041">
            <a:off x="9345196" y="461836"/>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Tree>
    <p:extLst>
      <p:ext uri="{BB962C8B-B14F-4D97-AF65-F5344CB8AC3E}">
        <p14:creationId xmlns:p14="http://schemas.microsoft.com/office/powerpoint/2010/main" val="3584799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1DAB354-7055-0B20-68BF-D3F85E995066}"/>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If you have any graphs or key visuals to include, be sure to add titles, captions, labels, axes, legends, and most importantly context where necessary!</a:t>
            </a:r>
          </a:p>
          <a:p>
            <a:pPr marL="342900" indent="-342900">
              <a:lnSpc>
                <a:spcPct val="100000"/>
              </a:lnSpc>
              <a:spcBef>
                <a:spcPts val="0"/>
              </a:spcBef>
              <a:buAutoNum type="arabicPeriod"/>
            </a:pPr>
            <a:r>
              <a:rPr lang="en-US"/>
              <a:t>Visuals and Slides are necessary; DO NOT just read your written project proposal</a:t>
            </a:r>
          </a:p>
          <a:p>
            <a:pPr marL="342900" indent="-342900">
              <a:lnSpc>
                <a:spcPct val="100000"/>
              </a:lnSpc>
              <a:spcBef>
                <a:spcPts val="0"/>
              </a:spcBef>
              <a:buAutoNum type="arabicPeriod"/>
            </a:pPr>
            <a:r>
              <a:rPr lang="en-US">
                <a:latin typeface="Roboto"/>
                <a:ea typeface="Roboto"/>
                <a:cs typeface="Roboto"/>
              </a:rPr>
              <a:t>Include audio narration</a:t>
            </a:r>
          </a:p>
          <a:p>
            <a:pPr marL="342900" indent="-342900">
              <a:lnSpc>
                <a:spcPct val="100000"/>
              </a:lnSpc>
              <a:spcBef>
                <a:spcPts val="0"/>
              </a:spcBef>
              <a:buAutoNum type="arabicPeriod"/>
            </a:pPr>
            <a:r>
              <a:rPr lang="en-US">
                <a:latin typeface="Roboto"/>
                <a:ea typeface="Roboto"/>
                <a:cs typeface="Roboto"/>
              </a:rPr>
              <a:t>We do not require all group members to be part of the video given the limited time allocated </a:t>
            </a:r>
          </a:p>
          <a:p>
            <a:pPr marL="342900" indent="-342900">
              <a:lnSpc>
                <a:spcPct val="100000"/>
              </a:lnSpc>
              <a:spcBef>
                <a:spcPts val="0"/>
              </a:spcBef>
              <a:buAutoNum type="arabicPeriod"/>
            </a:pPr>
            <a:r>
              <a:rPr lang="en-US"/>
              <a:t>4-5 minutes is a limited time window to cover all these things but do your best to manage this time wisely and play to your strengths and present a clear idea of your project</a:t>
            </a:r>
          </a:p>
          <a:p>
            <a:endParaRPr lang="en-US"/>
          </a:p>
        </p:txBody>
      </p:sp>
      <p:sp>
        <p:nvSpPr>
          <p:cNvPr id="4" name="Title 3">
            <a:extLst>
              <a:ext uri="{FF2B5EF4-FFF2-40B4-BE49-F238E27FC236}">
                <a16:creationId xmlns:a16="http://schemas.microsoft.com/office/drawing/2014/main" id="{46ECD7F1-FDE6-741D-F259-053274E6248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532498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D07F-68AE-D082-F3B8-4568C8F3F4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AFF30C-6A00-5974-7C3D-3AF1C3E5B65B}"/>
              </a:ext>
            </a:extLst>
          </p:cNvPr>
          <p:cNvSpPr>
            <a:spLocks noGrp="1"/>
          </p:cNvSpPr>
          <p:nvPr>
            <p:ph idx="1"/>
          </p:nvPr>
        </p:nvSpPr>
        <p:spPr/>
        <p:txBody>
          <a:bodyPr vert="horz" lIns="91440" tIns="45720" rIns="91440" bIns="45720" rtlCol="0" anchor="t">
            <a:normAutofit fontScale="92500" lnSpcReduction="20000"/>
          </a:bodyPr>
          <a:lstStyle/>
          <a:p>
            <a:pPr>
              <a:lnSpc>
                <a:spcPct val="100000"/>
              </a:lnSpc>
              <a:spcBef>
                <a:spcPts val="0"/>
              </a:spcBef>
            </a:pPr>
            <a:r>
              <a:rPr lang="en-US">
                <a:solidFill>
                  <a:srgbClr val="434343"/>
                </a:solidFill>
                <a:latin typeface="Georgia"/>
              </a:rPr>
              <a:t>Submission</a:t>
            </a:r>
            <a:endParaRPr lang="en-US"/>
          </a:p>
          <a:p>
            <a:pPr marL="342900" indent="-342900">
              <a:lnSpc>
                <a:spcPct val="100000"/>
              </a:lnSpc>
              <a:spcBef>
                <a:spcPts val="0"/>
              </a:spcBef>
              <a:buAutoNum type="arabicPeriod"/>
            </a:pPr>
            <a:r>
              <a:rPr lang="en-US">
                <a:latin typeface="Roboto"/>
                <a:ea typeface="Roboto"/>
                <a:cs typeface="Roboto"/>
              </a:rPr>
              <a:t>Group Primary Contact will submit your Project Proposal Video Presentation on behalf of the group via the corresponding assignment on Canvas/</a:t>
            </a:r>
            <a:r>
              <a:rPr lang="en-US" err="1">
                <a:latin typeface="Roboto"/>
                <a:ea typeface="Roboto"/>
                <a:cs typeface="Roboto"/>
              </a:rPr>
              <a:t>Edx</a:t>
            </a:r>
            <a:r>
              <a:rPr lang="en-US">
                <a:latin typeface="Roboto"/>
                <a:ea typeface="Roboto"/>
                <a:cs typeface="Roboto"/>
              </a:rPr>
              <a:t>. </a:t>
            </a:r>
          </a:p>
          <a:p>
            <a:pPr marL="342900" indent="-342900">
              <a:lnSpc>
                <a:spcPct val="100000"/>
              </a:lnSpc>
              <a:spcBef>
                <a:spcPts val="0"/>
              </a:spcBef>
              <a:buAutoNum type="arabicPeriod"/>
            </a:pPr>
            <a:r>
              <a:rPr lang="en-US">
                <a:latin typeface="Roboto"/>
                <a:ea typeface="Roboto"/>
                <a:cs typeface="Roboto"/>
              </a:rPr>
              <a:t>Upload the video as an </a:t>
            </a:r>
            <a:r>
              <a:rPr lang="en-US">
                <a:solidFill>
                  <a:srgbClr val="1155CC"/>
                </a:solidFill>
                <a:latin typeface="Roboto"/>
                <a:ea typeface="Roboto"/>
                <a:cs typeface="Roboto"/>
                <a:hlinkClick r:id="rId2"/>
              </a:rPr>
              <a:t>unlisted</a:t>
            </a:r>
            <a:r>
              <a:rPr lang="en-US">
                <a:latin typeface="Roboto"/>
                <a:ea typeface="Roboto"/>
                <a:cs typeface="Roboto"/>
              </a:rPr>
              <a:t> YouTube video (NOT “private” or “public”). Unlisted videos can be viewed by anyone with the link to your unlisted video. </a:t>
            </a:r>
          </a:p>
          <a:p>
            <a:pPr marL="342900" indent="-342900">
              <a:lnSpc>
                <a:spcPct val="100000"/>
              </a:lnSpc>
              <a:spcBef>
                <a:spcPts val="0"/>
              </a:spcBef>
              <a:buAutoNum type="arabicPeriod"/>
            </a:pPr>
            <a:r>
              <a:rPr lang="en-US">
                <a:latin typeface="Roboto"/>
                <a:ea typeface="Roboto"/>
                <a:cs typeface="Roboto"/>
              </a:rPr>
              <a:t>Name your YouTube video with an informative title being sure to include your Team number and “Progress Video Presentation” ex:  “[Project name] Team XXX Proposal Video Presentation”</a:t>
            </a:r>
          </a:p>
          <a:p>
            <a:pPr marL="342900" indent="-342900">
              <a:lnSpc>
                <a:spcPct val="100000"/>
              </a:lnSpc>
              <a:spcBef>
                <a:spcPts val="0"/>
              </a:spcBef>
              <a:buAutoNum type="arabicPeriod"/>
            </a:pPr>
            <a:r>
              <a:rPr lang="en-US">
                <a:latin typeface="Roboto"/>
                <a:ea typeface="Roboto"/>
                <a:cs typeface="Roboto"/>
              </a:rPr>
              <a:t>Add a description to the video that lists a brief overview of the video, your team, team number, and project.</a:t>
            </a:r>
          </a:p>
          <a:p>
            <a:pPr marL="342900" indent="-342900">
              <a:lnSpc>
                <a:spcPct val="100000"/>
              </a:lnSpc>
              <a:spcBef>
                <a:spcPts val="0"/>
              </a:spcBef>
              <a:buAutoNum type="arabicPeriod"/>
            </a:pPr>
            <a:r>
              <a:rPr lang="en-US">
                <a:latin typeface="Roboto"/>
                <a:ea typeface="Roboto"/>
                <a:cs typeface="Roboto"/>
              </a:rPr>
              <a:t>Double-check that the URL works, visit that URL using a separate web browser that has been fully logged out of Google services (e.g., all cache cleared, use “Incognito” mode in Chrome, etc.) </a:t>
            </a:r>
          </a:p>
          <a:p>
            <a:pPr marL="342900" indent="-342900">
              <a:lnSpc>
                <a:spcPct val="100000"/>
              </a:lnSpc>
              <a:spcBef>
                <a:spcPts val="0"/>
              </a:spcBef>
              <a:buAutoNum type="arabicPeriod"/>
            </a:pPr>
            <a:r>
              <a:rPr lang="en-US">
                <a:latin typeface="Roboto"/>
                <a:ea typeface="Roboto"/>
                <a:cs typeface="Roboto"/>
              </a:rPr>
              <a:t>The submission will be in the form of an unlisted YouTube video URL. Entering that URL will be the only requirement for the assignment submission. </a:t>
            </a:r>
          </a:p>
        </p:txBody>
      </p:sp>
    </p:spTree>
    <p:extLst>
      <p:ext uri="{BB962C8B-B14F-4D97-AF65-F5344CB8AC3E}">
        <p14:creationId xmlns:p14="http://schemas.microsoft.com/office/powerpoint/2010/main" val="12429080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D07F-68AE-D082-F3B8-4568C8F3F49C}"/>
              </a:ext>
            </a:extLst>
          </p:cNvPr>
          <p:cNvSpPr>
            <a:spLocks noGrp="1"/>
          </p:cNvSpPr>
          <p:nvPr>
            <p:ph type="title"/>
          </p:nvPr>
        </p:nvSpPr>
        <p:spPr/>
        <p:txBody>
          <a:bodyPr/>
          <a:lstStyle/>
          <a:p>
            <a:endParaRPr lang="en-US"/>
          </a:p>
        </p:txBody>
      </p:sp>
      <p:pic>
        <p:nvPicPr>
          <p:cNvPr id="6" name="Picture 6" descr="Text&#10;&#10;Description automatically generated">
            <a:extLst>
              <a:ext uri="{FF2B5EF4-FFF2-40B4-BE49-F238E27FC236}">
                <a16:creationId xmlns:a16="http://schemas.microsoft.com/office/drawing/2014/main" id="{B8F1BFD8-02B2-47C7-6610-A85A49D52BC9}"/>
              </a:ext>
            </a:extLst>
          </p:cNvPr>
          <p:cNvPicPr>
            <a:picLocks noChangeAspect="1"/>
          </p:cNvPicPr>
          <p:nvPr/>
        </p:nvPicPr>
        <p:blipFill>
          <a:blip r:embed="rId2"/>
          <a:stretch>
            <a:fillRect/>
          </a:stretch>
        </p:blipFill>
        <p:spPr>
          <a:xfrm>
            <a:off x="628650" y="1611901"/>
            <a:ext cx="4838700" cy="3785013"/>
          </a:xfrm>
          <a:prstGeom prst="rect">
            <a:avLst/>
          </a:prstGeom>
        </p:spPr>
      </p:pic>
    </p:spTree>
    <p:extLst>
      <p:ext uri="{BB962C8B-B14F-4D97-AF65-F5344CB8AC3E}">
        <p14:creationId xmlns:p14="http://schemas.microsoft.com/office/powerpoint/2010/main" val="34101452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lstStyle/>
          <a:p>
            <a:r>
              <a:rPr lang="en-US"/>
              <a:t>Title Option 1</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99168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a:t>Title Option 2</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50925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A72B-4E26-CC63-E628-DB6628AE570E}"/>
              </a:ext>
            </a:extLst>
          </p:cNvPr>
          <p:cNvSpPr>
            <a:spLocks noGrp="1"/>
          </p:cNvSpPr>
          <p:nvPr>
            <p:ph type="title"/>
          </p:nvPr>
        </p:nvSpPr>
        <p:spPr/>
        <p:txBody>
          <a:bodyPr/>
          <a:lstStyle/>
          <a:p>
            <a:r>
              <a:rPr lang="en-US">
                <a:effectLst>
                  <a:outerShdw blurRad="50800" dist="38100" dir="2700000" algn="tl" rotWithShape="0">
                    <a:schemeClr val="tx1">
                      <a:alpha val="40000"/>
                    </a:schemeClr>
                  </a:outerShdw>
                </a:effectLst>
              </a:rPr>
              <a:t>Title Option 3</a:t>
            </a:r>
          </a:p>
        </p:txBody>
      </p:sp>
      <p:sp>
        <p:nvSpPr>
          <p:cNvPr id="3" name="Content Placeholder 2">
            <a:extLst>
              <a:ext uri="{FF2B5EF4-FFF2-40B4-BE49-F238E27FC236}">
                <a16:creationId xmlns:a16="http://schemas.microsoft.com/office/drawing/2014/main" id="{B8933EB1-D64B-53F4-DF32-75E15F8CE04A}"/>
              </a:ext>
            </a:extLst>
          </p:cNvPr>
          <p:cNvSpPr>
            <a:spLocks noGrp="1"/>
          </p:cNvSpPr>
          <p:nvPr>
            <p:ph idx="1"/>
          </p:nvPr>
        </p:nvSpPr>
        <p:spPr/>
        <p:txBody>
          <a:bodyPr/>
          <a:lstStyle/>
          <a:p>
            <a:endParaRPr lang="en-US">
              <a:effectLst>
                <a:outerShdw blurRad="50800" dist="38100" dir="2700000" algn="tl" rotWithShape="0">
                  <a:schemeClr val="tx1">
                    <a:alpha val="40000"/>
                  </a:schemeClr>
                </a:outerShdw>
              </a:effectLst>
            </a:endParaRPr>
          </a:p>
        </p:txBody>
      </p:sp>
    </p:spTree>
    <p:extLst>
      <p:ext uri="{BB962C8B-B14F-4D97-AF65-F5344CB8AC3E}">
        <p14:creationId xmlns:p14="http://schemas.microsoft.com/office/powerpoint/2010/main" val="13287224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t>Content Blocks</a:t>
            </a:r>
          </a:p>
        </p:txBody>
      </p:sp>
    </p:spTree>
    <p:extLst>
      <p:ext uri="{BB962C8B-B14F-4D97-AF65-F5344CB8AC3E}">
        <p14:creationId xmlns:p14="http://schemas.microsoft.com/office/powerpoint/2010/main" val="8513388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a:t>Main text – Navy Roboto 24px.</a:t>
            </a:r>
          </a:p>
          <a:p>
            <a:pPr lvl="1"/>
            <a:r>
              <a:rPr lang="en-US" sz="1800"/>
              <a:t>Example of a sub point. 18px Roboto</a:t>
            </a:r>
          </a:p>
          <a:p>
            <a:pPr lvl="1"/>
            <a:endParaRPr lang="en-US"/>
          </a:p>
          <a:p>
            <a:pPr lvl="1"/>
            <a:r>
              <a:rPr lang="en-US"/>
              <a:t>Subpoint example</a:t>
            </a:r>
          </a:p>
          <a:p>
            <a:pPr lvl="2"/>
            <a:r>
              <a:rPr lang="en-US"/>
              <a:t>Sub-sub point example the first</a:t>
            </a:r>
          </a:p>
          <a:p>
            <a:pPr lvl="2"/>
            <a:r>
              <a:rPr lang="en-US"/>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a:t>Headlines – 36pt Roboto Bold</a:t>
            </a:r>
          </a:p>
        </p:txBody>
      </p:sp>
    </p:spTree>
    <p:extLst>
      <p:ext uri="{BB962C8B-B14F-4D97-AF65-F5344CB8AC3E}">
        <p14:creationId xmlns:p14="http://schemas.microsoft.com/office/powerpoint/2010/main" val="2470936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8A02-B3C7-8A20-70BE-F693F8298621}"/>
              </a:ext>
            </a:extLst>
          </p:cNvPr>
          <p:cNvSpPr>
            <a:spLocks noGrp="1"/>
          </p:cNvSpPr>
          <p:nvPr>
            <p:ph type="title"/>
          </p:nvPr>
        </p:nvSpPr>
        <p:spPr>
          <a:xfrm>
            <a:off x="381001" y="518884"/>
            <a:ext cx="3932767" cy="1189266"/>
          </a:xfrm>
        </p:spPr>
        <p:txBody>
          <a:bodyPr anchor="t"/>
          <a:lstStyle/>
          <a:p>
            <a:r>
              <a:rPr lang="en-US"/>
              <a:t>Headlines with Text and Images</a:t>
            </a:r>
          </a:p>
        </p:txBody>
      </p:sp>
      <p:pic>
        <p:nvPicPr>
          <p:cNvPr id="6" name="Content Placeholder 5" descr="A picture containing sky, outdoor, place of worship&#10;&#10;Description automatically generated">
            <a:extLst>
              <a:ext uri="{FF2B5EF4-FFF2-40B4-BE49-F238E27FC236}">
                <a16:creationId xmlns:a16="http://schemas.microsoft.com/office/drawing/2014/main" id="{F4A73DDE-F699-B26D-E132-539132C1948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624250" y="518884"/>
            <a:ext cx="7186749" cy="4789239"/>
          </a:xfrm>
        </p:spPr>
      </p:pic>
      <p:sp>
        <p:nvSpPr>
          <p:cNvPr id="4" name="Text Placeholder 3">
            <a:extLst>
              <a:ext uri="{FF2B5EF4-FFF2-40B4-BE49-F238E27FC236}">
                <a16:creationId xmlns:a16="http://schemas.microsoft.com/office/drawing/2014/main" id="{88C61021-43BE-6321-063C-E11195E7B4AC}"/>
              </a:ext>
            </a:extLst>
          </p:cNvPr>
          <p:cNvSpPr>
            <a:spLocks noGrp="1"/>
          </p:cNvSpPr>
          <p:nvPr>
            <p:ph type="body" sz="half" idx="2"/>
          </p:nvPr>
        </p:nvSpPr>
        <p:spPr>
          <a:xfrm>
            <a:off x="381001" y="1925599"/>
            <a:ext cx="3932767" cy="3382525"/>
          </a:xfrm>
        </p:spPr>
        <p:txBody>
          <a:bodyPr>
            <a:noAutofit/>
          </a:bodyPr>
          <a:lstStyle/>
          <a:p>
            <a:pPr>
              <a:lnSpc>
                <a:spcPct val="120000"/>
              </a:lnSpc>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a:t>
            </a:r>
            <a:r>
              <a:rPr lang="en-US" sz="1400" err="1"/>
              <a:t>Nullam</a:t>
            </a:r>
            <a:r>
              <a:rPr lang="en-US" sz="1400"/>
              <a:t> </a:t>
            </a:r>
            <a:r>
              <a:rPr lang="en-US" sz="1400" err="1"/>
              <a:t>placerat</a:t>
            </a:r>
            <a:r>
              <a:rPr lang="en-US" sz="1400"/>
              <a:t> </a:t>
            </a:r>
            <a:r>
              <a:rPr lang="en-US" sz="1400" err="1"/>
              <a:t>purus</a:t>
            </a:r>
            <a:r>
              <a:rPr lang="en-US" sz="1400"/>
              <a:t> vitae </a:t>
            </a:r>
            <a:r>
              <a:rPr lang="en-US" sz="1400" err="1"/>
              <a:t>pellentesque</a:t>
            </a:r>
            <a:r>
              <a:rPr lang="en-US" sz="1400"/>
              <a:t> semper. Duis </a:t>
            </a:r>
            <a:r>
              <a:rPr lang="en-US" sz="1400" err="1"/>
              <a:t>urna</a:t>
            </a:r>
            <a:r>
              <a:rPr lang="en-US" sz="1400"/>
              <a:t> </a:t>
            </a:r>
            <a:r>
              <a:rPr lang="en-US" sz="1400" err="1"/>
              <a:t>tortor</a:t>
            </a:r>
            <a:r>
              <a:rPr lang="en-US" sz="1400"/>
              <a:t>, </a:t>
            </a:r>
            <a:r>
              <a:rPr lang="en-US" sz="1400" err="1"/>
              <a:t>aliquam</a:t>
            </a:r>
            <a:r>
              <a:rPr lang="en-US" sz="1400"/>
              <a:t> </a:t>
            </a:r>
            <a:r>
              <a:rPr lang="en-US" sz="1400" err="1"/>
              <a:t>eu</a:t>
            </a:r>
            <a:r>
              <a:rPr lang="en-US" sz="1400"/>
              <a:t> </a:t>
            </a:r>
            <a:r>
              <a:rPr lang="en-US" sz="1400" err="1"/>
              <a:t>urna</a:t>
            </a:r>
            <a:r>
              <a:rPr lang="en-US" sz="1400"/>
              <a:t> et, </a:t>
            </a:r>
            <a:r>
              <a:rPr lang="en-US" sz="1400" err="1"/>
              <a:t>mattis</a:t>
            </a:r>
            <a:r>
              <a:rPr lang="en-US" sz="1400"/>
              <a:t> </a:t>
            </a:r>
            <a:r>
              <a:rPr lang="en-US" sz="1400" err="1"/>
              <a:t>molestie</a:t>
            </a:r>
            <a:r>
              <a:rPr lang="en-US" sz="1400"/>
              <a:t> </a:t>
            </a:r>
            <a:r>
              <a:rPr lang="en-US" sz="1400" err="1"/>
              <a:t>orci</a:t>
            </a:r>
            <a:r>
              <a:rPr lang="en-US" sz="1400"/>
              <a:t>. Vestibulum ante ipsum </a:t>
            </a:r>
            <a:r>
              <a:rPr lang="en-US" sz="1400" err="1"/>
              <a:t>primis</a:t>
            </a:r>
            <a:r>
              <a:rPr lang="en-US" sz="1400"/>
              <a:t> in </a:t>
            </a:r>
            <a:r>
              <a:rPr lang="en-US" sz="1400" err="1"/>
              <a:t>faucibus</a:t>
            </a:r>
            <a:r>
              <a:rPr lang="en-US" sz="1400"/>
              <a:t> </a:t>
            </a:r>
            <a:r>
              <a:rPr lang="en-US" sz="1400" err="1"/>
              <a:t>orci</a:t>
            </a:r>
            <a:r>
              <a:rPr lang="en-US" sz="1400"/>
              <a:t> </a:t>
            </a:r>
            <a:r>
              <a:rPr lang="en-US" sz="1400" err="1"/>
              <a:t>luctus</a:t>
            </a:r>
            <a:r>
              <a:rPr lang="en-US" sz="1400"/>
              <a:t> et </a:t>
            </a:r>
            <a:r>
              <a:rPr lang="en-US" sz="1400" err="1"/>
              <a:t>ultrices</a:t>
            </a:r>
            <a:r>
              <a:rPr lang="en-US" sz="1400"/>
              <a:t> </a:t>
            </a:r>
            <a:r>
              <a:rPr lang="en-US" sz="1400" err="1"/>
              <a:t>posuere</a:t>
            </a:r>
            <a:r>
              <a:rPr lang="en-US" sz="1400"/>
              <a:t> </a:t>
            </a:r>
            <a:r>
              <a:rPr lang="en-US" sz="1400" err="1"/>
              <a:t>cubilia</a:t>
            </a:r>
            <a:r>
              <a:rPr lang="en-US" sz="1400"/>
              <a:t> </a:t>
            </a:r>
            <a:r>
              <a:rPr lang="en-US" sz="1400" err="1"/>
              <a:t>curae</a:t>
            </a:r>
            <a:r>
              <a:rPr lang="en-US" sz="1400"/>
              <a:t>; Cras tempus </a:t>
            </a:r>
            <a:r>
              <a:rPr lang="en-US" sz="1400" err="1"/>
              <a:t>neque</a:t>
            </a:r>
            <a:r>
              <a:rPr lang="en-US" sz="1400"/>
              <a:t> id ligula </a:t>
            </a:r>
            <a:r>
              <a:rPr lang="en-US" sz="1400" err="1"/>
              <a:t>commodo</a:t>
            </a:r>
            <a:r>
              <a:rPr lang="en-US" sz="1400"/>
              <a:t> </a:t>
            </a:r>
            <a:r>
              <a:rPr lang="en-US" sz="1400" err="1"/>
              <a:t>condimentum</a:t>
            </a:r>
            <a:r>
              <a:rPr lang="en-US" sz="1400"/>
              <a:t>. </a:t>
            </a:r>
            <a:r>
              <a:rPr lang="en-US" sz="1400" err="1"/>
              <a:t>Etiam</a:t>
            </a:r>
            <a:r>
              <a:rPr lang="en-US" sz="1400"/>
              <a:t> dui eros, </a:t>
            </a:r>
            <a:r>
              <a:rPr lang="en-US" sz="1400" err="1"/>
              <a:t>rutrum</a:t>
            </a:r>
            <a:r>
              <a:rPr lang="en-US" sz="1400"/>
              <a:t> et </a:t>
            </a:r>
            <a:r>
              <a:rPr lang="en-US" sz="1400" err="1"/>
              <a:t>tellus</a:t>
            </a:r>
            <a:r>
              <a:rPr lang="en-US" sz="1400"/>
              <a:t> at, maximus </a:t>
            </a:r>
            <a:r>
              <a:rPr lang="en-US" sz="1400" err="1"/>
              <a:t>finibus</a:t>
            </a:r>
            <a:r>
              <a:rPr lang="en-US" sz="1400"/>
              <a:t> dolor. </a:t>
            </a:r>
            <a:r>
              <a:rPr lang="en-US" sz="1400" err="1"/>
              <a:t>Fusce</a:t>
            </a:r>
            <a:r>
              <a:rPr lang="en-US" sz="1400"/>
              <a:t> </a:t>
            </a:r>
            <a:r>
              <a:rPr lang="en-US" sz="1400" err="1"/>
              <a:t>eget</a:t>
            </a:r>
            <a:r>
              <a:rPr lang="en-US" sz="1400"/>
              <a:t> </a:t>
            </a:r>
            <a:r>
              <a:rPr lang="en-US" sz="1400" err="1"/>
              <a:t>tellus</a:t>
            </a:r>
            <a:r>
              <a:rPr lang="en-US" sz="1400"/>
              <a:t> </a:t>
            </a:r>
            <a:r>
              <a:rPr lang="en-US" sz="1400" err="1"/>
              <a:t>euismod</a:t>
            </a:r>
            <a:r>
              <a:rPr lang="en-US" sz="1400"/>
              <a:t>, </a:t>
            </a:r>
            <a:r>
              <a:rPr lang="en-US" sz="1400" err="1"/>
              <a:t>volutpat</a:t>
            </a:r>
            <a:r>
              <a:rPr lang="en-US" sz="1400"/>
              <a:t> </a:t>
            </a:r>
            <a:r>
              <a:rPr lang="en-US" sz="1400" err="1"/>
              <a:t>orci</a:t>
            </a:r>
            <a:r>
              <a:rPr lang="en-US" sz="1400"/>
              <a:t> id, convallis lorem. Proin </a:t>
            </a:r>
            <a:r>
              <a:rPr lang="en-US" sz="1400" err="1"/>
              <a:t>ultricies</a:t>
            </a:r>
            <a:r>
              <a:rPr lang="en-US" sz="1400"/>
              <a:t> pharetra ligula vitae </a:t>
            </a:r>
            <a:r>
              <a:rPr lang="en-US" sz="1400" err="1"/>
              <a:t>blandit</a:t>
            </a:r>
            <a:r>
              <a:rPr lang="en-US" sz="1400"/>
              <a:t>. </a:t>
            </a:r>
            <a:r>
              <a:rPr lang="en-US" sz="1400" err="1"/>
              <a:t>Aliquam</a:t>
            </a:r>
            <a:r>
              <a:rPr lang="en-US" sz="1400"/>
              <a:t> </a:t>
            </a:r>
            <a:r>
              <a:rPr lang="en-US" sz="1400" err="1"/>
              <a:t>porttitor</a:t>
            </a:r>
            <a:r>
              <a:rPr lang="en-US" sz="1400"/>
              <a:t> mi </a:t>
            </a:r>
            <a:r>
              <a:rPr lang="en-US" sz="1400" err="1"/>
              <a:t>nec</a:t>
            </a:r>
            <a:r>
              <a:rPr lang="en-US" sz="1400"/>
              <a:t> </a:t>
            </a:r>
            <a:r>
              <a:rPr lang="en-US" sz="1400" err="1"/>
              <a:t>finibus</a:t>
            </a:r>
            <a:r>
              <a:rPr lang="en-US" sz="1400"/>
              <a:t> lacinia. </a:t>
            </a:r>
            <a:r>
              <a:rPr lang="en-US" sz="1400" err="1"/>
              <a:t>Curabitur</a:t>
            </a:r>
            <a:r>
              <a:rPr lang="en-US" sz="1400"/>
              <a:t> </a:t>
            </a:r>
            <a:r>
              <a:rPr lang="en-US" sz="1400" err="1"/>
              <a:t>pretium</a:t>
            </a:r>
            <a:r>
              <a:rPr lang="en-US" sz="1400"/>
              <a:t> convallis </a:t>
            </a:r>
            <a:r>
              <a:rPr lang="en-US" sz="1400" err="1"/>
              <a:t>tellus</a:t>
            </a:r>
            <a:r>
              <a:rPr lang="en-US" sz="1400"/>
              <a:t>, </a:t>
            </a:r>
            <a:r>
              <a:rPr lang="en-US" sz="1400" err="1"/>
              <a:t>eu</a:t>
            </a:r>
            <a:r>
              <a:rPr lang="en-US" sz="1400"/>
              <a:t> </a:t>
            </a:r>
            <a:r>
              <a:rPr lang="en-US" sz="1400" err="1"/>
              <a:t>egestas</a:t>
            </a:r>
            <a:r>
              <a:rPr lang="en-US" sz="1400"/>
              <a:t> nisi </a:t>
            </a:r>
            <a:r>
              <a:rPr lang="en-US" sz="1400" err="1"/>
              <a:t>tincidunt</a:t>
            </a:r>
            <a:r>
              <a:rPr lang="en-US" sz="1400"/>
              <a:t> </a:t>
            </a:r>
            <a:r>
              <a:rPr lang="en-US" sz="1400" err="1"/>
              <a:t>ut.</a:t>
            </a:r>
            <a:r>
              <a:rPr lang="en-US" sz="1400"/>
              <a:t> </a:t>
            </a:r>
          </a:p>
        </p:txBody>
      </p:sp>
    </p:spTree>
    <p:extLst>
      <p:ext uri="{BB962C8B-B14F-4D97-AF65-F5344CB8AC3E}">
        <p14:creationId xmlns:p14="http://schemas.microsoft.com/office/powerpoint/2010/main" val="28872760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A1DECB-6E05-DCE9-8DBE-E10A94C4B6C6}"/>
              </a:ext>
            </a:extLst>
          </p:cNvPr>
          <p:cNvPicPr>
            <a:picLocks noChangeAspect="1"/>
          </p:cNvPicPr>
          <p:nvPr/>
        </p:nvPicPr>
        <p:blipFill>
          <a:blip r:embed="rId3"/>
          <a:srcRect t="15" b="15"/>
          <a:stretch/>
        </p:blipFill>
        <p:spPr>
          <a:xfrm>
            <a:off x="0" y="3573"/>
            <a:ext cx="12179296" cy="6850854"/>
          </a:xfrm>
          <a:prstGeom prst="rect">
            <a:avLst/>
          </a:prstGeom>
        </p:spPr>
      </p:pic>
      <p:pic>
        <p:nvPicPr>
          <p:cNvPr id="3" name="Picture 2">
            <a:extLst>
              <a:ext uri="{FF2B5EF4-FFF2-40B4-BE49-F238E27FC236}">
                <a16:creationId xmlns:a16="http://schemas.microsoft.com/office/drawing/2014/main" id="{113F6911-D671-1D2D-E405-34C9B8639780}"/>
              </a:ext>
            </a:extLst>
          </p:cNvPr>
          <p:cNvPicPr>
            <a:picLocks noChangeAspect="1"/>
          </p:cNvPicPr>
          <p:nvPr/>
        </p:nvPicPr>
        <p:blipFill rotWithShape="1">
          <a:blip r:embed="rId4"/>
          <a:srcRect t="73770"/>
          <a:stretch/>
        </p:blipFill>
        <p:spPr>
          <a:xfrm>
            <a:off x="1" y="5059179"/>
            <a:ext cx="12191999" cy="1798821"/>
          </a:xfrm>
          <a:prstGeom prst="rect">
            <a:avLst/>
          </a:prstGeom>
        </p:spPr>
      </p:pic>
      <p:sp>
        <p:nvSpPr>
          <p:cNvPr id="6" name="Title 1">
            <a:extLst>
              <a:ext uri="{FF2B5EF4-FFF2-40B4-BE49-F238E27FC236}">
                <a16:creationId xmlns:a16="http://schemas.microsoft.com/office/drawing/2014/main" id="{B54F78F0-FB39-3A52-49A5-2DF62897BA39}"/>
              </a:ext>
            </a:extLst>
          </p:cNvPr>
          <p:cNvSpPr txBox="1">
            <a:spLocks/>
          </p:cNvSpPr>
          <p:nvPr/>
        </p:nvSpPr>
        <p:spPr>
          <a:xfrm>
            <a:off x="381000" y="200722"/>
            <a:ext cx="11430000" cy="1014761"/>
          </a:xfrm>
          <a:prstGeom prst="rect">
            <a:avLst/>
          </a:prstGeom>
        </p:spPr>
        <p:txBody>
          <a:bodyPr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solidFill>
                  <a:schemeClr val="bg1"/>
                </a:solidFill>
              </a:rPr>
              <a:t>Full Page Photo</a:t>
            </a:r>
          </a:p>
        </p:txBody>
      </p:sp>
    </p:spTree>
    <p:extLst>
      <p:ext uri="{BB962C8B-B14F-4D97-AF65-F5344CB8AC3E}">
        <p14:creationId xmlns:p14="http://schemas.microsoft.com/office/powerpoint/2010/main" val="35879738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Data Preparation: Sources and Processing</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345196" y="461836"/>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2" name="Rectangle 1">
            <a:extLst>
              <a:ext uri="{FF2B5EF4-FFF2-40B4-BE49-F238E27FC236}">
                <a16:creationId xmlns:a16="http://schemas.microsoft.com/office/drawing/2014/main" id="{5D84AB58-8ED7-5B1C-CEEA-05861FAEE880}"/>
              </a:ext>
            </a:extLst>
          </p:cNvPr>
          <p:cNvSpPr/>
          <p:nvPr/>
        </p:nvSpPr>
        <p:spPr>
          <a:xfrm>
            <a:off x="638860" y="1119226"/>
            <a:ext cx="1280160"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espn.com</a:t>
            </a:r>
          </a:p>
        </p:txBody>
      </p:sp>
      <p:sp>
        <p:nvSpPr>
          <p:cNvPr id="3" name="Rectangle 2">
            <a:extLst>
              <a:ext uri="{FF2B5EF4-FFF2-40B4-BE49-F238E27FC236}">
                <a16:creationId xmlns:a16="http://schemas.microsoft.com/office/drawing/2014/main" id="{FE279976-4230-9EA3-8406-EAEE4960B807}"/>
              </a:ext>
            </a:extLst>
          </p:cNvPr>
          <p:cNvSpPr/>
          <p:nvPr/>
        </p:nvSpPr>
        <p:spPr>
          <a:xfrm>
            <a:off x="396850" y="2133987"/>
            <a:ext cx="12228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sports-reference.com</a:t>
            </a:r>
          </a:p>
        </p:txBody>
      </p:sp>
      <p:sp>
        <p:nvSpPr>
          <p:cNvPr id="5" name="Rectangle 4">
            <a:extLst>
              <a:ext uri="{FF2B5EF4-FFF2-40B4-BE49-F238E27FC236}">
                <a16:creationId xmlns:a16="http://schemas.microsoft.com/office/drawing/2014/main" id="{34907DFD-18CC-B255-A854-81CA91EC8441}"/>
              </a:ext>
            </a:extLst>
          </p:cNvPr>
          <p:cNvSpPr/>
          <p:nvPr/>
        </p:nvSpPr>
        <p:spPr>
          <a:xfrm>
            <a:off x="1148486" y="2930958"/>
            <a:ext cx="13752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ncaahoopR</a:t>
            </a:r>
            <a:r>
              <a:rPr lang="en-US" dirty="0"/>
              <a:t> package</a:t>
            </a:r>
          </a:p>
        </p:txBody>
      </p:sp>
      <p:sp>
        <p:nvSpPr>
          <p:cNvPr id="6" name="Rectangle 5">
            <a:extLst>
              <a:ext uri="{FF2B5EF4-FFF2-40B4-BE49-F238E27FC236}">
                <a16:creationId xmlns:a16="http://schemas.microsoft.com/office/drawing/2014/main" id="{669D4973-68D1-38C5-F3CC-3953267E349A}"/>
              </a:ext>
            </a:extLst>
          </p:cNvPr>
          <p:cNvSpPr/>
          <p:nvPr/>
        </p:nvSpPr>
        <p:spPr>
          <a:xfrm>
            <a:off x="986332" y="4110594"/>
            <a:ext cx="12228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hoopR</a:t>
            </a:r>
            <a:r>
              <a:rPr lang="en-US" dirty="0"/>
              <a:t> package</a:t>
            </a:r>
          </a:p>
        </p:txBody>
      </p:sp>
      <p:sp>
        <p:nvSpPr>
          <p:cNvPr id="9" name="Rectangle 8">
            <a:extLst>
              <a:ext uri="{FF2B5EF4-FFF2-40B4-BE49-F238E27FC236}">
                <a16:creationId xmlns:a16="http://schemas.microsoft.com/office/drawing/2014/main" id="{90EDE167-75E6-296A-FAFA-CD2276B37A80}"/>
              </a:ext>
            </a:extLst>
          </p:cNvPr>
          <p:cNvSpPr/>
          <p:nvPr/>
        </p:nvSpPr>
        <p:spPr>
          <a:xfrm>
            <a:off x="2523744" y="4008181"/>
            <a:ext cx="1589837" cy="1090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Kaggle “Mens March Mania 2022”</a:t>
            </a:r>
          </a:p>
        </p:txBody>
      </p:sp>
      <p:sp>
        <p:nvSpPr>
          <p:cNvPr id="10" name="Rectangle 9">
            <a:extLst>
              <a:ext uri="{FF2B5EF4-FFF2-40B4-BE49-F238E27FC236}">
                <a16:creationId xmlns:a16="http://schemas.microsoft.com/office/drawing/2014/main" id="{A51AE25A-A8EB-9CC7-5A70-346874CBC50C}"/>
              </a:ext>
            </a:extLst>
          </p:cNvPr>
          <p:cNvSpPr/>
          <p:nvPr/>
        </p:nvSpPr>
        <p:spPr>
          <a:xfrm>
            <a:off x="2022651" y="1552652"/>
            <a:ext cx="1589837" cy="1090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Kaggle – College Basketball Dataset – Andrew Sundberg</a:t>
            </a:r>
          </a:p>
        </p:txBody>
      </p:sp>
      <p:cxnSp>
        <p:nvCxnSpPr>
          <p:cNvPr id="12" name="Straight Arrow Connector 11">
            <a:extLst>
              <a:ext uri="{FF2B5EF4-FFF2-40B4-BE49-F238E27FC236}">
                <a16:creationId xmlns:a16="http://schemas.microsoft.com/office/drawing/2014/main" id="{0F4CCD8F-6C67-CE70-EFEB-ACF1173D31F1}"/>
              </a:ext>
            </a:extLst>
          </p:cNvPr>
          <p:cNvCxnSpPr>
            <a:cxnSpLocks/>
          </p:cNvCxnSpPr>
          <p:nvPr/>
        </p:nvCxnSpPr>
        <p:spPr>
          <a:xfrm>
            <a:off x="3218073" y="1281959"/>
            <a:ext cx="2963271" cy="8520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B11C0B18-4A74-5CA5-7DFB-773087B0BFCD}"/>
              </a:ext>
            </a:extLst>
          </p:cNvPr>
          <p:cNvCxnSpPr>
            <a:cxnSpLocks/>
          </p:cNvCxnSpPr>
          <p:nvPr/>
        </p:nvCxnSpPr>
        <p:spPr>
          <a:xfrm>
            <a:off x="3690516" y="1748071"/>
            <a:ext cx="2337209" cy="8324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5B055F3-76D6-3A97-8A1A-792C9655E446}"/>
              </a:ext>
            </a:extLst>
          </p:cNvPr>
          <p:cNvCxnSpPr>
            <a:cxnSpLocks/>
          </p:cNvCxnSpPr>
          <p:nvPr/>
        </p:nvCxnSpPr>
        <p:spPr>
          <a:xfrm>
            <a:off x="3702710" y="2097908"/>
            <a:ext cx="2478634" cy="12495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2A1F2E39-B5DD-1A95-DF69-D1FA22C7DEF7}"/>
              </a:ext>
            </a:extLst>
          </p:cNvPr>
          <p:cNvCxnSpPr>
            <a:cxnSpLocks/>
          </p:cNvCxnSpPr>
          <p:nvPr/>
        </p:nvCxnSpPr>
        <p:spPr>
          <a:xfrm>
            <a:off x="2675185" y="3176477"/>
            <a:ext cx="3123591" cy="33588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3ABAC6C7-B799-7FEA-6178-1A81D80D580B}"/>
              </a:ext>
            </a:extLst>
          </p:cNvPr>
          <p:cNvCxnSpPr>
            <a:cxnSpLocks/>
          </p:cNvCxnSpPr>
          <p:nvPr/>
        </p:nvCxnSpPr>
        <p:spPr>
          <a:xfrm flipV="1">
            <a:off x="4245254" y="3789274"/>
            <a:ext cx="1936090" cy="69134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5" name="Oval 24">
            <a:extLst>
              <a:ext uri="{FF2B5EF4-FFF2-40B4-BE49-F238E27FC236}">
                <a16:creationId xmlns:a16="http://schemas.microsoft.com/office/drawing/2014/main" id="{377915F6-835D-DF1E-3AD1-B79EDE8607E4}"/>
              </a:ext>
            </a:extLst>
          </p:cNvPr>
          <p:cNvSpPr/>
          <p:nvPr/>
        </p:nvSpPr>
        <p:spPr>
          <a:xfrm>
            <a:off x="5985658" y="1989734"/>
            <a:ext cx="2337209" cy="2173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Data</a:t>
            </a:r>
          </a:p>
        </p:txBody>
      </p:sp>
      <p:sp>
        <p:nvSpPr>
          <p:cNvPr id="26" name="TextBox 25">
            <a:extLst>
              <a:ext uri="{FF2B5EF4-FFF2-40B4-BE49-F238E27FC236}">
                <a16:creationId xmlns:a16="http://schemas.microsoft.com/office/drawing/2014/main" id="{55D557B1-4100-C64B-F57F-AAB341170DDF}"/>
              </a:ext>
            </a:extLst>
          </p:cNvPr>
          <p:cNvSpPr txBox="1"/>
          <p:nvPr/>
        </p:nvSpPr>
        <p:spPr>
          <a:xfrm rot="231898">
            <a:off x="3026009" y="1261550"/>
            <a:ext cx="3741813" cy="369332"/>
          </a:xfrm>
          <a:prstGeom prst="rect">
            <a:avLst/>
          </a:prstGeom>
          <a:noFill/>
        </p:spPr>
        <p:txBody>
          <a:bodyPr wrap="square" rtlCol="0">
            <a:spAutoFit/>
          </a:bodyPr>
          <a:lstStyle/>
          <a:p>
            <a:r>
              <a:rPr lang="en-US" dirty="0" err="1"/>
              <a:t>data_gathering_ncaahoopR.R</a:t>
            </a:r>
            <a:endParaRPr lang="en-US" dirty="0"/>
          </a:p>
        </p:txBody>
      </p:sp>
      <p:sp>
        <p:nvSpPr>
          <p:cNvPr id="27" name="TextBox 26">
            <a:extLst>
              <a:ext uri="{FF2B5EF4-FFF2-40B4-BE49-F238E27FC236}">
                <a16:creationId xmlns:a16="http://schemas.microsoft.com/office/drawing/2014/main" id="{8B99B71C-7169-7B74-9F60-23DFD04D2485}"/>
              </a:ext>
            </a:extLst>
          </p:cNvPr>
          <p:cNvSpPr txBox="1"/>
          <p:nvPr/>
        </p:nvSpPr>
        <p:spPr>
          <a:xfrm rot="231898">
            <a:off x="4093423" y="1930054"/>
            <a:ext cx="2501799" cy="369332"/>
          </a:xfrm>
          <a:prstGeom prst="rect">
            <a:avLst/>
          </a:prstGeom>
          <a:noFill/>
        </p:spPr>
        <p:txBody>
          <a:bodyPr wrap="square" rtlCol="0">
            <a:spAutoFit/>
          </a:bodyPr>
          <a:lstStyle/>
          <a:p>
            <a:r>
              <a:rPr lang="en-US" dirty="0" err="1"/>
              <a:t>hoopR_betting.R</a:t>
            </a:r>
            <a:endParaRPr lang="en-US" dirty="0"/>
          </a:p>
        </p:txBody>
      </p:sp>
      <p:sp>
        <p:nvSpPr>
          <p:cNvPr id="28" name="TextBox 27">
            <a:extLst>
              <a:ext uri="{FF2B5EF4-FFF2-40B4-BE49-F238E27FC236}">
                <a16:creationId xmlns:a16="http://schemas.microsoft.com/office/drawing/2014/main" id="{58CA2348-FEB4-4DC5-1DA4-5D56D4ED5FD8}"/>
              </a:ext>
            </a:extLst>
          </p:cNvPr>
          <p:cNvSpPr txBox="1"/>
          <p:nvPr/>
        </p:nvSpPr>
        <p:spPr>
          <a:xfrm>
            <a:off x="3731889" y="2653107"/>
            <a:ext cx="2501799" cy="369332"/>
          </a:xfrm>
          <a:prstGeom prst="rect">
            <a:avLst/>
          </a:prstGeom>
          <a:noFill/>
        </p:spPr>
        <p:txBody>
          <a:bodyPr wrap="square" rtlCol="0">
            <a:spAutoFit/>
          </a:bodyPr>
          <a:lstStyle/>
          <a:p>
            <a:r>
              <a:rPr lang="en-US" dirty="0" err="1"/>
              <a:t>attendance.R</a:t>
            </a:r>
            <a:endParaRPr lang="en-US" dirty="0"/>
          </a:p>
        </p:txBody>
      </p:sp>
      <p:sp>
        <p:nvSpPr>
          <p:cNvPr id="29" name="TextBox 28">
            <a:extLst>
              <a:ext uri="{FF2B5EF4-FFF2-40B4-BE49-F238E27FC236}">
                <a16:creationId xmlns:a16="http://schemas.microsoft.com/office/drawing/2014/main" id="{C93CA3B9-C5E2-07BF-2CCE-D9B7B55C3230}"/>
              </a:ext>
            </a:extLst>
          </p:cNvPr>
          <p:cNvSpPr txBox="1"/>
          <p:nvPr/>
        </p:nvSpPr>
        <p:spPr>
          <a:xfrm rot="21250202">
            <a:off x="3893059" y="3558693"/>
            <a:ext cx="1440453" cy="369332"/>
          </a:xfrm>
          <a:prstGeom prst="rect">
            <a:avLst/>
          </a:prstGeom>
          <a:noFill/>
        </p:spPr>
        <p:txBody>
          <a:bodyPr wrap="square" rtlCol="0">
            <a:spAutoFit/>
          </a:bodyPr>
          <a:lstStyle/>
          <a:p>
            <a:r>
              <a:rPr lang="en-US" dirty="0" err="1"/>
              <a:t>ap_polls.R</a:t>
            </a:r>
            <a:endParaRPr lang="en-US" dirty="0"/>
          </a:p>
        </p:txBody>
      </p:sp>
    </p:spTree>
    <p:extLst>
      <p:ext uri="{BB962C8B-B14F-4D97-AF65-F5344CB8AC3E}">
        <p14:creationId xmlns:p14="http://schemas.microsoft.com/office/powerpoint/2010/main" val="419299658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2D18-84AC-0C46-A67D-FB13595DAA34}"/>
              </a:ext>
            </a:extLst>
          </p:cNvPr>
          <p:cNvSpPr>
            <a:spLocks noGrp="1"/>
          </p:cNvSpPr>
          <p:nvPr>
            <p:ph type="title"/>
          </p:nvPr>
        </p:nvSpPr>
        <p:spPr/>
        <p:txBody>
          <a:bodyPr/>
          <a:lstStyle/>
          <a:p>
            <a:r>
              <a:rPr lang="en-US"/>
              <a:t>Charts</a:t>
            </a:r>
          </a:p>
        </p:txBody>
      </p:sp>
      <p:graphicFrame>
        <p:nvGraphicFramePr>
          <p:cNvPr id="5" name="Chart Placeholder 4">
            <a:extLst>
              <a:ext uri="{FF2B5EF4-FFF2-40B4-BE49-F238E27FC236}">
                <a16:creationId xmlns:a16="http://schemas.microsoft.com/office/drawing/2014/main" id="{12A627F4-5D87-8807-EB96-1F5FACBA86C1}"/>
              </a:ext>
            </a:extLst>
          </p:cNvPr>
          <p:cNvGraphicFramePr>
            <a:graphicFrameLocks noGrp="1"/>
          </p:cNvGraphicFramePr>
          <p:nvPr>
            <p:ph type="chart" sz="quarter" idx="12"/>
            <p:extLst>
              <p:ext uri="{D42A27DB-BD31-4B8C-83A1-F6EECF244321}">
                <p14:modId xmlns:p14="http://schemas.microsoft.com/office/powerpoint/2010/main" val="1760041381"/>
              </p:ext>
            </p:extLst>
          </p:nvPr>
        </p:nvGraphicFramePr>
        <p:xfrm>
          <a:off x="381000" y="1452944"/>
          <a:ext cx="7510463"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3525CACF-7353-A1EB-5028-32B60322A30B}"/>
              </a:ext>
            </a:extLst>
          </p:cNvPr>
          <p:cNvSpPr>
            <a:spLocks noGrp="1"/>
          </p:cNvSpPr>
          <p:nvPr>
            <p:ph type="body" sz="quarter" idx="13"/>
          </p:nvPr>
        </p:nvSpPr>
        <p:spPr/>
        <p:txBody>
          <a:bodyPr/>
          <a:lstStyle/>
          <a:p>
            <a:r>
              <a:rPr lang="en-US"/>
              <a:t>Captions for charts</a:t>
            </a:r>
          </a:p>
          <a:p>
            <a:r>
              <a:rPr lang="en-US"/>
              <a:t>Please use chart example designs on slides 14–17.</a:t>
            </a:r>
          </a:p>
        </p:txBody>
      </p:sp>
    </p:spTree>
    <p:extLst>
      <p:ext uri="{BB962C8B-B14F-4D97-AF65-F5344CB8AC3E}">
        <p14:creationId xmlns:p14="http://schemas.microsoft.com/office/powerpoint/2010/main" val="41039836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22EE-A230-AD8D-B2BE-FE460FE31976}"/>
              </a:ext>
            </a:extLst>
          </p:cNvPr>
          <p:cNvSpPr>
            <a:spLocks noGrp="1"/>
          </p:cNvSpPr>
          <p:nvPr>
            <p:ph type="title"/>
          </p:nvPr>
        </p:nvSpPr>
        <p:spPr>
          <a:xfrm>
            <a:off x="1642654" y="1948985"/>
            <a:ext cx="8906692" cy="2960028"/>
          </a:xfrm>
        </p:spPr>
        <p:txBody>
          <a:bodyPr/>
          <a:lstStyle/>
          <a:p>
            <a:pPr algn="ctr"/>
            <a:r>
              <a:rPr lang="en-US"/>
              <a:t>Shapes</a:t>
            </a:r>
          </a:p>
        </p:txBody>
      </p:sp>
    </p:spTree>
    <p:extLst>
      <p:ext uri="{BB962C8B-B14F-4D97-AF65-F5344CB8AC3E}">
        <p14:creationId xmlns:p14="http://schemas.microsoft.com/office/powerpoint/2010/main" val="1263196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789255"/>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789255"/>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789255"/>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a:latin typeface="Roboto" panose="02000000000000000000" pitchFamily="2" charset="0"/>
                <a:ea typeface="Roboto" panose="02000000000000000000" pitchFamily="2" charset="0"/>
                <a:cs typeface="Roboto" panose="02000000000000000000" pitchFamily="2" charset="0"/>
              </a:rPr>
              <a:t>XXX</a:t>
            </a:r>
          </a:p>
          <a:p>
            <a:pPr algn="ctr"/>
            <a:r>
              <a:rPr lang="en-US" sz="1600" b="1">
                <a:latin typeface="Roboto" panose="02000000000000000000" pitchFamily="2" charset="0"/>
                <a:ea typeface="Roboto" panose="02000000000000000000" pitchFamily="2" charset="0"/>
                <a:cs typeface="Roboto" panose="02000000000000000000" pitchFamily="2"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4197747" cy="1384995"/>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26062" y="1892454"/>
            <a:ext cx="814025" cy="419923"/>
          </a:xfrm>
          <a:prstGeom prst="rect">
            <a:avLst/>
          </a:prstGeom>
          <a:noFill/>
        </p:spPr>
        <p:txBody>
          <a:bodyPr wrap="square" rtlCol="0">
            <a:spAutoFit/>
          </a:bodyPr>
          <a:lstStyle/>
          <a:p>
            <a:pPr algn="ctr">
              <a:lnSpc>
                <a:spcPct val="150000"/>
              </a:lnSpc>
            </a:pP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981364" y="3134588"/>
            <a:ext cx="878982" cy="419923"/>
          </a:xfrm>
          <a:prstGeom prst="rect">
            <a:avLst/>
          </a:prstGeom>
          <a:noFill/>
        </p:spPr>
        <p:txBody>
          <a:bodyPr wrap="square" rtlCol="0">
            <a:spAutoFit/>
          </a:bodyPr>
          <a:lstStyle/>
          <a:p>
            <a:pPr algn="ctr">
              <a:lnSpc>
                <a:spcPct val="150000"/>
              </a:lnSpc>
            </a:pP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gn="ct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PI MILE</a:t>
            </a:r>
          </a:p>
        </p:txBody>
      </p:sp>
    </p:spTree>
    <p:extLst>
      <p:ext uri="{BB962C8B-B14F-4D97-AF65-F5344CB8AC3E}">
        <p14:creationId xmlns:p14="http://schemas.microsoft.com/office/powerpoint/2010/main" val="12907383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8D50A1-8C73-4947-85B6-6EBB50B8BAF2}"/>
              </a:ext>
            </a:extLst>
          </p:cNvPr>
          <p:cNvSpPr>
            <a:spLocks noGrp="1"/>
          </p:cNvSpPr>
          <p:nvPr>
            <p:ph idx="1"/>
          </p:nvPr>
        </p:nvSpPr>
        <p:spPr>
          <a:xfrm>
            <a:off x="3371728" y="1812386"/>
            <a:ext cx="3796303" cy="1163648"/>
          </a:xfrm>
        </p:spPr>
        <p:txBody>
          <a:bodyPr>
            <a:normAutofit fontScale="92500" lnSpcReduction="20000"/>
          </a:bodyPr>
          <a:lstStyle/>
          <a:p>
            <a:pPr marL="0" indent="0">
              <a:lnSpc>
                <a:spcPct val="110000"/>
              </a:lnSpc>
              <a:buNone/>
            </a:pPr>
            <a:r>
              <a:rPr lang="en-US" sz="1600" b="0" i="0">
                <a:effectLst/>
              </a:rPr>
              <a:t>Lorem ipsum dolor sit </a:t>
            </a:r>
            <a:r>
              <a:rPr lang="en-US" sz="1600" b="0" i="0" err="1">
                <a:effectLst/>
              </a:rPr>
              <a:t>amet</a:t>
            </a:r>
            <a:r>
              <a:rPr lang="en-US" sz="1600" b="0" i="0">
                <a:effectLst/>
              </a:rPr>
              <a:t>, </a:t>
            </a:r>
            <a:r>
              <a:rPr lang="en-US" sz="1600" b="0" i="0" err="1">
                <a:effectLst/>
              </a:rPr>
              <a:t>consectetur</a:t>
            </a:r>
            <a:r>
              <a:rPr lang="en-US" sz="1600" b="0" i="0">
                <a:effectLst/>
              </a:rPr>
              <a:t> </a:t>
            </a:r>
            <a:r>
              <a:rPr lang="en-US" sz="1600" b="0" i="0" err="1">
                <a:effectLst/>
              </a:rPr>
              <a:t>adipiscing</a:t>
            </a:r>
            <a:r>
              <a:rPr lang="en-US" sz="1600" b="0" i="0">
                <a:effectLst/>
              </a:rPr>
              <a:t> </a:t>
            </a:r>
            <a:r>
              <a:rPr lang="en-US" sz="1600" b="0" i="0" err="1">
                <a:effectLst/>
              </a:rPr>
              <a:t>elit</a:t>
            </a:r>
            <a:r>
              <a:rPr lang="en-US" sz="1600" b="0" i="0">
                <a:effectLst/>
              </a:rPr>
              <a:t>. </a:t>
            </a:r>
            <a:r>
              <a:rPr lang="en-US" sz="1600" b="0" i="0" err="1">
                <a:effectLst/>
              </a:rPr>
              <a:t>Fusce</a:t>
            </a:r>
            <a:r>
              <a:rPr lang="en-US" sz="1600" b="0" i="0">
                <a:effectLst/>
              </a:rPr>
              <a:t> </a:t>
            </a:r>
            <a:r>
              <a:rPr lang="en-US" sz="1600" b="0" i="0" err="1">
                <a:effectLst/>
              </a:rPr>
              <a:t>dapibus</a:t>
            </a:r>
            <a:r>
              <a:rPr lang="en-US" sz="1600" b="0" i="0">
                <a:effectLst/>
              </a:rPr>
              <a:t> </a:t>
            </a:r>
            <a:r>
              <a:rPr lang="en-US" sz="1600" b="0" i="0" err="1">
                <a:effectLst/>
              </a:rPr>
              <a:t>nibh</a:t>
            </a:r>
            <a:r>
              <a:rPr lang="en-US" sz="1600" b="0" i="0">
                <a:effectLst/>
              </a:rPr>
              <a:t> et </a:t>
            </a:r>
            <a:r>
              <a:rPr lang="en-US" sz="1600" b="0" i="0" err="1">
                <a:effectLst/>
              </a:rPr>
              <a:t>massa</a:t>
            </a:r>
            <a:r>
              <a:rPr lang="en-US" sz="1600" b="0" i="0">
                <a:effectLst/>
              </a:rPr>
              <a:t> </a:t>
            </a:r>
            <a:r>
              <a:rPr lang="en-US" sz="1500" b="0" i="0">
                <a:effectLst/>
              </a:rPr>
              <a:t>auctor</a:t>
            </a:r>
            <a:r>
              <a:rPr lang="en-US" sz="1600" b="0" i="0">
                <a:effectLst/>
              </a:rPr>
              <a:t> </a:t>
            </a:r>
            <a:r>
              <a:rPr lang="en-US" sz="1600" b="0" i="0" err="1">
                <a:effectLst/>
              </a:rPr>
              <a:t>faucibus</a:t>
            </a:r>
            <a:r>
              <a:rPr lang="en-US" sz="1600" b="0" i="0">
                <a:effectLst/>
              </a:rPr>
              <a:t>. </a:t>
            </a:r>
            <a:r>
              <a:rPr lang="en-US" sz="1600" b="0" i="0" err="1">
                <a:effectLst/>
              </a:rPr>
              <a:t>Aliquam</a:t>
            </a:r>
            <a:r>
              <a:rPr lang="en-US" sz="1600" b="0" i="0">
                <a:effectLst/>
              </a:rPr>
              <a:t> </a:t>
            </a:r>
            <a:r>
              <a:rPr lang="en-US" sz="1600" b="0" i="0" err="1">
                <a:effectLst/>
              </a:rPr>
              <a:t>pellentesque</a:t>
            </a:r>
            <a:r>
              <a:rPr lang="en-US" sz="1600" b="0" i="0">
                <a:effectLst/>
              </a:rPr>
              <a:t> </a:t>
            </a:r>
            <a:r>
              <a:rPr lang="en-US" sz="1600" b="0" i="0" err="1">
                <a:effectLst/>
              </a:rPr>
              <a:t>egestas</a:t>
            </a:r>
            <a:r>
              <a:rPr lang="en-US" sz="1600" b="0" i="0">
                <a:effectLst/>
              </a:rPr>
              <a:t> </a:t>
            </a:r>
            <a:r>
              <a:rPr lang="en-US" sz="1600" b="0" i="0" err="1">
                <a:effectLst/>
              </a:rPr>
              <a:t>nulla</a:t>
            </a:r>
            <a:r>
              <a:rPr lang="en-US" sz="1600" b="0" i="0">
                <a:effectLst/>
              </a:rPr>
              <a:t> in </a:t>
            </a:r>
            <a:r>
              <a:rPr lang="en-US" sz="1600" b="0" i="0" err="1">
                <a:effectLst/>
              </a:rPr>
              <a:t>placerat</a:t>
            </a:r>
            <a:r>
              <a:rPr lang="en-US" sz="1600" b="0" i="0">
                <a:effectLst/>
              </a:rPr>
              <a:t>. </a:t>
            </a:r>
            <a:r>
              <a:rPr lang="en-US" sz="1600" b="0" i="0" err="1">
                <a:effectLst/>
              </a:rPr>
              <a:t>Praesent</a:t>
            </a:r>
            <a:r>
              <a:rPr lang="en-US" sz="1600" b="0" i="0">
                <a:effectLst/>
              </a:rPr>
              <a:t> </a:t>
            </a:r>
            <a:r>
              <a:rPr lang="en-US" sz="1600" b="0" i="0" err="1">
                <a:effectLst/>
              </a:rPr>
              <a:t>eu</a:t>
            </a:r>
            <a:r>
              <a:rPr lang="en-US" sz="1600" b="0" i="0">
                <a:effectLst/>
              </a:rPr>
              <a:t> </a:t>
            </a:r>
            <a:r>
              <a:rPr lang="en-US" sz="1600" b="0" i="0" err="1">
                <a:effectLst/>
              </a:rPr>
              <a:t>varius</a:t>
            </a:r>
            <a:r>
              <a:rPr lang="en-US" sz="1600" b="0" i="0">
                <a:effectLst/>
              </a:rPr>
              <a:t> </a:t>
            </a:r>
            <a:r>
              <a:rPr lang="en-US" sz="1600" b="0" i="0" err="1">
                <a:effectLst/>
              </a:rPr>
              <a:t>risus</a:t>
            </a:r>
            <a:r>
              <a:rPr lang="en-US" sz="1600" b="0" i="0">
                <a:effectLst/>
              </a:rPr>
              <a:t>.</a:t>
            </a:r>
            <a:endParaRPr lang="en-US" sz="1600"/>
          </a:p>
        </p:txBody>
      </p:sp>
      <p:sp>
        <p:nvSpPr>
          <p:cNvPr id="3" name="Title 2">
            <a:extLst>
              <a:ext uri="{FF2B5EF4-FFF2-40B4-BE49-F238E27FC236}">
                <a16:creationId xmlns:a16="http://schemas.microsoft.com/office/drawing/2014/main" id="{1F116028-84E3-40BD-A170-E24189007667}"/>
              </a:ext>
            </a:extLst>
          </p:cNvPr>
          <p:cNvSpPr>
            <a:spLocks noGrp="1"/>
          </p:cNvSpPr>
          <p:nvPr>
            <p:ph type="title"/>
          </p:nvPr>
        </p:nvSpPr>
        <p:spPr/>
        <p:txBody>
          <a:bodyPr/>
          <a:lstStyle/>
          <a:p>
            <a:r>
              <a:rPr lang="en-US"/>
              <a:t>Hex Shape Examples</a:t>
            </a:r>
          </a:p>
        </p:txBody>
      </p:sp>
      <p:sp>
        <p:nvSpPr>
          <p:cNvPr id="4" name="Hexagon 3">
            <a:extLst>
              <a:ext uri="{FF2B5EF4-FFF2-40B4-BE49-F238E27FC236}">
                <a16:creationId xmlns:a16="http://schemas.microsoft.com/office/drawing/2014/main" id="{A1022C9B-A175-45CC-814C-4F608AC85B60}"/>
              </a:ext>
            </a:extLst>
          </p:cNvPr>
          <p:cNvSpPr/>
          <p:nvPr/>
        </p:nvSpPr>
        <p:spPr>
          <a:xfrm rot="16200000">
            <a:off x="1326378" y="1547152"/>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3AA77E46-1798-4483-B976-EB076E2C7F10}"/>
              </a:ext>
            </a:extLst>
          </p:cNvPr>
          <p:cNvSpPr/>
          <p:nvPr/>
        </p:nvSpPr>
        <p:spPr>
          <a:xfrm rot="16200000">
            <a:off x="479711" y="3057353"/>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16AC8E4D-D543-4CB9-B2B3-9D20B18946BC}"/>
              </a:ext>
            </a:extLst>
          </p:cNvPr>
          <p:cNvSpPr/>
          <p:nvPr/>
        </p:nvSpPr>
        <p:spPr>
          <a:xfrm rot="16200000">
            <a:off x="2152744" y="3057353"/>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C73EE7-3F16-413E-88F9-16809579B922}"/>
              </a:ext>
            </a:extLst>
          </p:cNvPr>
          <p:cNvSpPr txBox="1"/>
          <p:nvPr/>
        </p:nvSpPr>
        <p:spPr>
          <a:xfrm>
            <a:off x="1488984" y="1811032"/>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40</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Students</a:t>
            </a:r>
          </a:p>
        </p:txBody>
      </p:sp>
      <p:sp>
        <p:nvSpPr>
          <p:cNvPr id="8" name="TextBox 7">
            <a:extLst>
              <a:ext uri="{FF2B5EF4-FFF2-40B4-BE49-F238E27FC236}">
                <a16:creationId xmlns:a16="http://schemas.microsoft.com/office/drawing/2014/main" id="{92A8F8F7-35DF-4081-9671-A89E7A95E7DF}"/>
              </a:ext>
            </a:extLst>
          </p:cNvPr>
          <p:cNvSpPr txBox="1"/>
          <p:nvPr/>
        </p:nvSpPr>
        <p:spPr>
          <a:xfrm>
            <a:off x="642317" y="3318032"/>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200</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Papers</a:t>
            </a:r>
          </a:p>
        </p:txBody>
      </p:sp>
      <p:sp>
        <p:nvSpPr>
          <p:cNvPr id="9" name="TextBox 8">
            <a:extLst>
              <a:ext uri="{FF2B5EF4-FFF2-40B4-BE49-F238E27FC236}">
                <a16:creationId xmlns:a16="http://schemas.microsoft.com/office/drawing/2014/main" id="{27428433-54BB-49B9-B607-4291B2D1008D}"/>
              </a:ext>
            </a:extLst>
          </p:cNvPr>
          <p:cNvSpPr txBox="1"/>
          <p:nvPr/>
        </p:nvSpPr>
        <p:spPr>
          <a:xfrm>
            <a:off x="2319477" y="3227579"/>
            <a:ext cx="1448428" cy="1200329"/>
          </a:xfrm>
          <a:prstGeom prst="rect">
            <a:avLst/>
          </a:prstGeom>
          <a:noFill/>
        </p:spPr>
        <p:txBody>
          <a:bodyPr wrap="square" rtlCol="0">
            <a:spAutoFit/>
          </a:bodyPr>
          <a:lstStyle/>
          <a:p>
            <a:pPr algn="ctr"/>
            <a:r>
              <a:rPr lang="en-US" sz="4000" b="1">
                <a:latin typeface="Roboto" panose="02000000000000000000" pitchFamily="2" charset="0"/>
                <a:ea typeface="Roboto" panose="02000000000000000000" pitchFamily="2" charset="0"/>
                <a:cs typeface="Roboto" panose="02000000000000000000" pitchFamily="2" charset="0"/>
              </a:rPr>
              <a:t>25</a:t>
            </a:r>
          </a:p>
          <a:p>
            <a:pPr algn="ctr"/>
            <a:r>
              <a:rPr lang="en-US" sz="1600" b="1">
                <a:latin typeface="Roboto" panose="02000000000000000000" pitchFamily="2" charset="0"/>
                <a:ea typeface="Roboto" panose="02000000000000000000" pitchFamily="2" charset="0"/>
                <a:cs typeface="Roboto" panose="02000000000000000000" pitchFamily="2" charset="0"/>
              </a:rPr>
              <a:t>Research Projects</a:t>
            </a:r>
          </a:p>
        </p:txBody>
      </p:sp>
      <p:sp>
        <p:nvSpPr>
          <p:cNvPr id="10" name="Text Placeholder 3">
            <a:extLst>
              <a:ext uri="{FF2B5EF4-FFF2-40B4-BE49-F238E27FC236}">
                <a16:creationId xmlns:a16="http://schemas.microsoft.com/office/drawing/2014/main" id="{1281FABD-2881-4226-8DA6-1CCA4C8314A0}"/>
              </a:ext>
            </a:extLst>
          </p:cNvPr>
          <p:cNvSpPr txBox="1">
            <a:spLocks/>
          </p:cNvSpPr>
          <p:nvPr/>
        </p:nvSpPr>
        <p:spPr>
          <a:xfrm>
            <a:off x="3371728" y="1378677"/>
            <a:ext cx="3630206" cy="430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Title Goes Here</a:t>
            </a:r>
          </a:p>
        </p:txBody>
      </p:sp>
      <p:sp>
        <p:nvSpPr>
          <p:cNvPr id="11" name="TextBox 10">
            <a:extLst>
              <a:ext uri="{FF2B5EF4-FFF2-40B4-BE49-F238E27FC236}">
                <a16:creationId xmlns:a16="http://schemas.microsoft.com/office/drawing/2014/main" id="{2D8102C3-551B-4C52-A01C-639D298581A1}"/>
              </a:ext>
            </a:extLst>
          </p:cNvPr>
          <p:cNvSpPr txBox="1"/>
          <p:nvPr/>
        </p:nvSpPr>
        <p:spPr>
          <a:xfrm>
            <a:off x="1384188" y="5228396"/>
            <a:ext cx="5566971" cy="954107"/>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Hex shapes can be displayed in various ways. Vertically, Horizontally, or as clusters. Shapes should be evenly spaced from one another with proper spacing. Shape colors options should stay as the ones provided, Gold, Navy, and Pi Mile.</a:t>
            </a:r>
          </a:p>
        </p:txBody>
      </p:sp>
      <p:sp>
        <p:nvSpPr>
          <p:cNvPr id="12" name="Rectangle 11">
            <a:extLst>
              <a:ext uri="{FF2B5EF4-FFF2-40B4-BE49-F238E27FC236}">
                <a16:creationId xmlns:a16="http://schemas.microsoft.com/office/drawing/2014/main" id="{6E65287A-5BB3-4720-BF26-E66C7035336C}"/>
              </a:ext>
            </a:extLst>
          </p:cNvPr>
          <p:cNvSpPr/>
          <p:nvPr/>
        </p:nvSpPr>
        <p:spPr>
          <a:xfrm>
            <a:off x="1175420" y="532438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36956038-9E1C-4A2C-8C03-BB2B593C966D}"/>
              </a:ext>
            </a:extLst>
          </p:cNvPr>
          <p:cNvSpPr/>
          <p:nvPr/>
        </p:nvSpPr>
        <p:spPr>
          <a:xfrm rot="16200000">
            <a:off x="9413861" y="974588"/>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F1E9710A-52D2-44ED-9311-9DE5517C9E14}"/>
              </a:ext>
            </a:extLst>
          </p:cNvPr>
          <p:cNvSpPr/>
          <p:nvPr/>
        </p:nvSpPr>
        <p:spPr>
          <a:xfrm rot="16200000">
            <a:off x="8908872" y="1870521"/>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A1C6D5A-AFD0-4370-9569-0F873DCD9002}"/>
              </a:ext>
            </a:extLst>
          </p:cNvPr>
          <p:cNvSpPr/>
          <p:nvPr/>
        </p:nvSpPr>
        <p:spPr>
          <a:xfrm rot="16200000">
            <a:off x="9909160" y="1894452"/>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22051A0-A19C-4C49-8D14-9ED5B8C6E415}"/>
              </a:ext>
            </a:extLst>
          </p:cNvPr>
          <p:cNvSpPr txBox="1"/>
          <p:nvPr/>
        </p:nvSpPr>
        <p:spPr>
          <a:xfrm>
            <a:off x="8441586" y="1255151"/>
            <a:ext cx="915252" cy="338554"/>
          </a:xfrm>
          <a:prstGeom prst="rect">
            <a:avLst/>
          </a:prstGeom>
          <a:noFill/>
        </p:spPr>
        <p:txBody>
          <a:bodyPr wrap="square" rtlCol="0">
            <a:spAutoFit/>
          </a:bodyPr>
          <a:lstStyle/>
          <a:p>
            <a:r>
              <a:rPr lang="en-US" sz="1600" i="1">
                <a:latin typeface="Roboto" panose="02000000000000000000" pitchFamily="2" charset="0"/>
                <a:ea typeface="Roboto" panose="02000000000000000000" pitchFamily="2" charset="0"/>
                <a:cs typeface="Roboto" panose="02000000000000000000" pitchFamily="2" charset="0"/>
              </a:rPr>
              <a:t>Cluster</a:t>
            </a:r>
          </a:p>
        </p:txBody>
      </p:sp>
      <p:sp>
        <p:nvSpPr>
          <p:cNvPr id="17" name="Hexagon 16">
            <a:extLst>
              <a:ext uri="{FF2B5EF4-FFF2-40B4-BE49-F238E27FC236}">
                <a16:creationId xmlns:a16="http://schemas.microsoft.com/office/drawing/2014/main" id="{B6F5DD6B-82A7-43A3-B588-6F3B9207034B}"/>
              </a:ext>
            </a:extLst>
          </p:cNvPr>
          <p:cNvSpPr/>
          <p:nvPr/>
        </p:nvSpPr>
        <p:spPr>
          <a:xfrm rot="16200000">
            <a:off x="8371861"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69BD133A-2E6C-450D-9952-04041309AE02}"/>
              </a:ext>
            </a:extLst>
          </p:cNvPr>
          <p:cNvSpPr/>
          <p:nvPr/>
        </p:nvSpPr>
        <p:spPr>
          <a:xfrm rot="16200000">
            <a:off x="8815745" y="3892754"/>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B2C5087D-C8CC-4ACA-B513-7B6A916357B4}"/>
              </a:ext>
            </a:extLst>
          </p:cNvPr>
          <p:cNvSpPr/>
          <p:nvPr/>
        </p:nvSpPr>
        <p:spPr>
          <a:xfrm rot="16200000">
            <a:off x="8371862"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74C1823A-761A-4424-AA7B-07250747B708}"/>
              </a:ext>
            </a:extLst>
          </p:cNvPr>
          <p:cNvSpPr/>
          <p:nvPr/>
        </p:nvSpPr>
        <p:spPr>
          <a:xfrm rot="5400000">
            <a:off x="10564488"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31F7230F-4A62-4C02-905A-FB2E717AA916}"/>
              </a:ext>
            </a:extLst>
          </p:cNvPr>
          <p:cNvSpPr/>
          <p:nvPr/>
        </p:nvSpPr>
        <p:spPr>
          <a:xfrm rot="5400000">
            <a:off x="10138023" y="3892755"/>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C07489C3-4765-4B31-9043-0169A09FAD4D}"/>
              </a:ext>
            </a:extLst>
          </p:cNvPr>
          <p:cNvSpPr/>
          <p:nvPr/>
        </p:nvSpPr>
        <p:spPr>
          <a:xfrm rot="5400000">
            <a:off x="10564489"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6389B42-D7E6-4D7A-A199-9603D4487FC4}"/>
              </a:ext>
            </a:extLst>
          </p:cNvPr>
          <p:cNvSpPr txBox="1"/>
          <p:nvPr/>
        </p:nvSpPr>
        <p:spPr>
          <a:xfrm>
            <a:off x="9395333" y="3321364"/>
            <a:ext cx="1043208" cy="338554"/>
          </a:xfrm>
          <a:prstGeom prst="rect">
            <a:avLst/>
          </a:prstGeom>
          <a:noFill/>
        </p:spPr>
        <p:txBody>
          <a:bodyPr wrap="square" rtlCol="0">
            <a:spAutoFit/>
          </a:bodyPr>
          <a:lstStyle/>
          <a:p>
            <a:r>
              <a:rPr lang="en-US" sz="1600" i="1">
                <a:latin typeface="Roboto" panose="02000000000000000000" pitchFamily="2" charset="0"/>
                <a:ea typeface="Roboto" panose="02000000000000000000" pitchFamily="2" charset="0"/>
                <a:cs typeface="Roboto" panose="02000000000000000000" pitchFamily="2" charset="0"/>
              </a:rPr>
              <a:t>Vertically</a:t>
            </a:r>
          </a:p>
        </p:txBody>
      </p:sp>
      <p:sp>
        <p:nvSpPr>
          <p:cNvPr id="24" name="Hexagon 23">
            <a:extLst>
              <a:ext uri="{FF2B5EF4-FFF2-40B4-BE49-F238E27FC236}">
                <a16:creationId xmlns:a16="http://schemas.microsoft.com/office/drawing/2014/main" id="{11E92ACF-6275-4956-ADBD-9348AC6F82D5}"/>
              </a:ext>
            </a:extLst>
          </p:cNvPr>
          <p:cNvSpPr/>
          <p:nvPr/>
        </p:nvSpPr>
        <p:spPr>
          <a:xfrm rot="16200000">
            <a:off x="5960520" y="3836970"/>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7F80A51-116E-4D72-B45D-E458BF045E85}"/>
              </a:ext>
            </a:extLst>
          </p:cNvPr>
          <p:cNvSpPr/>
          <p:nvPr/>
        </p:nvSpPr>
        <p:spPr>
          <a:xfrm rot="16200000">
            <a:off x="5031671" y="3836969"/>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011FB136-E459-44DE-B6D1-A88BF4F3D050}"/>
              </a:ext>
            </a:extLst>
          </p:cNvPr>
          <p:cNvSpPr/>
          <p:nvPr/>
        </p:nvSpPr>
        <p:spPr>
          <a:xfrm rot="16200000">
            <a:off x="6889371" y="3837758"/>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A1942A-372D-4E05-BDBA-DBCC6E7B5F40}"/>
              </a:ext>
            </a:extLst>
          </p:cNvPr>
          <p:cNvSpPr txBox="1"/>
          <p:nvPr/>
        </p:nvSpPr>
        <p:spPr>
          <a:xfrm>
            <a:off x="5749311" y="3321364"/>
            <a:ext cx="1318349" cy="338554"/>
          </a:xfrm>
          <a:prstGeom prst="rect">
            <a:avLst/>
          </a:prstGeom>
          <a:noFill/>
        </p:spPr>
        <p:txBody>
          <a:bodyPr wrap="square" rtlCol="0">
            <a:spAutoFit/>
          </a:bodyPr>
          <a:lstStyle/>
          <a:p>
            <a:r>
              <a:rPr lang="en-US" sz="1600" i="1">
                <a:latin typeface="Roboto" panose="02000000000000000000" pitchFamily="2" charset="0"/>
                <a:ea typeface="Roboto" panose="02000000000000000000" pitchFamily="2" charset="0"/>
                <a:cs typeface="Roboto" panose="02000000000000000000" pitchFamily="2" charset="0"/>
              </a:rPr>
              <a:t>Horizontally</a:t>
            </a:r>
          </a:p>
        </p:txBody>
      </p:sp>
    </p:spTree>
    <p:extLst>
      <p:ext uri="{BB962C8B-B14F-4D97-AF65-F5344CB8AC3E}">
        <p14:creationId xmlns:p14="http://schemas.microsoft.com/office/powerpoint/2010/main" val="25439257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cap="rnd">
            <a:solidFill>
              <a:srgbClr val="857437"/>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800219"/>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800219"/>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800219"/>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a:solidFill>
                  <a:schemeClr val="bg1"/>
                </a:solidFill>
                <a:latin typeface="DIN 2014 Bold" panose="020B0504020202020204" pitchFamily="34" charset="0"/>
                <a:ea typeface="DIN 2014 Bold" panose="020B0504020202020204" pitchFamily="34" charset="0"/>
              </a:rPr>
              <a:t>XXX</a:t>
            </a:r>
          </a:p>
          <a:p>
            <a:pPr algn="ctr"/>
            <a:r>
              <a:rPr lang="en-US" sz="1600" b="1">
                <a:solidFill>
                  <a:schemeClr val="bg1"/>
                </a:solidFill>
                <a:latin typeface="DIN 2014 Bold" panose="020B0504020202020204" pitchFamily="34" charset="0"/>
                <a:ea typeface="DIN 2014 Bold" panose="020B0504020202020204" pitchFamily="34"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a:solidFill>
                  <a:schemeClr val="bg1"/>
                </a:solidFill>
                <a:latin typeface="DIN 2014 Bold" panose="020B0504020202020204" pitchFamily="34" charset="0"/>
                <a:ea typeface="DIN 2014 Bold" panose="020B0504020202020204" pitchFamily="34" charset="0"/>
              </a:rPr>
              <a:t>XXX</a:t>
            </a:r>
          </a:p>
          <a:p>
            <a:pPr algn="ctr"/>
            <a:r>
              <a:rPr lang="en-US" sz="1600" b="1">
                <a:solidFill>
                  <a:schemeClr val="bg1"/>
                </a:solidFill>
                <a:latin typeface="DIN 2014 Bold" panose="020B0504020202020204" pitchFamily="34" charset="0"/>
                <a:ea typeface="DIN 2014 Bold" panose="020B0504020202020204" pitchFamily="34"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a:latin typeface="DIN 2014 Bold" panose="020B0504020202020204" pitchFamily="34" charset="0"/>
                <a:ea typeface="DIN 2014 Bold" panose="020B0504020202020204" pitchFamily="34" charset="0"/>
              </a:rPr>
              <a:t>XXX</a:t>
            </a:r>
          </a:p>
          <a:p>
            <a:pPr algn="ctr"/>
            <a:r>
              <a:rPr lang="en-US" sz="1600" b="1">
                <a:latin typeface="DIN 2014 Bold" panose="020B0504020202020204" pitchFamily="34" charset="0"/>
                <a:ea typeface="DIN 2014 Bold" panose="020B0504020202020204" pitchFamily="34"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3828897" cy="1384995"/>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82508" y="1892454"/>
            <a:ext cx="675286" cy="430887"/>
          </a:xfrm>
          <a:prstGeom prst="rect">
            <a:avLst/>
          </a:prstGeom>
          <a:noFill/>
        </p:spPr>
        <p:txBody>
          <a:bodyPr wrap="square" rtlCol="0">
            <a:spAutoFit/>
          </a:bodyPr>
          <a:lstStyle/>
          <a:p>
            <a:pPr>
              <a:lnSpc>
                <a:spcPct val="150000"/>
              </a:lnSpc>
            </a:pPr>
            <a:r>
              <a:rPr lang="en-US" sz="1600" b="1">
                <a:solidFill>
                  <a:schemeClr val="bg1"/>
                </a:solidFill>
                <a:latin typeface="DIN 2014 Bold" panose="020B0504020202020204" pitchFamily="34" charset="0"/>
                <a:ea typeface="DIN 2014 Bold" panose="020B0504020202020204" pitchFamily="34"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1078275" y="3134587"/>
            <a:ext cx="708192" cy="430887"/>
          </a:xfrm>
          <a:prstGeom prst="rect">
            <a:avLst/>
          </a:prstGeom>
          <a:noFill/>
        </p:spPr>
        <p:txBody>
          <a:bodyPr wrap="square" rtlCol="0">
            <a:spAutoFit/>
          </a:bodyPr>
          <a:lstStyle/>
          <a:p>
            <a:pPr>
              <a:lnSpc>
                <a:spcPct val="150000"/>
              </a:lnSpc>
            </a:pPr>
            <a:r>
              <a:rPr lang="en-US" sz="1600" b="1">
                <a:solidFill>
                  <a:schemeClr val="bg1"/>
                </a:solidFill>
                <a:latin typeface="DIN 2014 Bold" panose="020B0504020202020204" pitchFamily="34" charset="0"/>
                <a:ea typeface="DIN 2014 Bold" panose="020B0504020202020204" pitchFamily="34"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nSpc>
                <a:spcPct val="150000"/>
              </a:lnSpc>
            </a:pPr>
            <a:r>
              <a:rPr lang="en-US" sz="1600" b="1">
                <a:latin typeface="DIN 2014 Bold" panose="020B0504020202020204" pitchFamily="34" charset="0"/>
                <a:ea typeface="DIN 2014 Bold" panose="020B0504020202020204" pitchFamily="34" charset="0"/>
              </a:rPr>
              <a:t>PI MILE</a:t>
            </a:r>
          </a:p>
        </p:txBody>
      </p:sp>
    </p:spTree>
    <p:extLst>
      <p:ext uri="{BB962C8B-B14F-4D97-AF65-F5344CB8AC3E}">
        <p14:creationId xmlns:p14="http://schemas.microsoft.com/office/powerpoint/2010/main" val="26612200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3652-1028-8343-995C-7EAE3255BD25}"/>
              </a:ext>
            </a:extLst>
          </p:cNvPr>
          <p:cNvSpPr>
            <a:spLocks noGrp="1"/>
          </p:cNvSpPr>
          <p:nvPr>
            <p:ph type="title"/>
          </p:nvPr>
        </p:nvSpPr>
        <p:spPr>
          <a:xfrm>
            <a:off x="1642654" y="1948985"/>
            <a:ext cx="8906692" cy="2960028"/>
          </a:xfrm>
        </p:spPr>
        <p:txBody>
          <a:bodyPr/>
          <a:lstStyle/>
          <a:p>
            <a:pPr algn="ctr"/>
            <a:r>
              <a:rPr lang="en-US"/>
              <a:t>Charts</a:t>
            </a:r>
          </a:p>
        </p:txBody>
      </p:sp>
    </p:spTree>
    <p:extLst>
      <p:ext uri="{BB962C8B-B14F-4D97-AF65-F5344CB8AC3E}">
        <p14:creationId xmlns:p14="http://schemas.microsoft.com/office/powerpoint/2010/main" val="14490614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Charts</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1009508076"/>
              </p:ext>
            </p:extLst>
          </p:nvPr>
        </p:nvGraphicFramePr>
        <p:xfrm>
          <a:off x="6536266" y="431801"/>
          <a:ext cx="4707467" cy="313831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311BF4A-C94D-4D3C-B16D-FCE921D9CC71}"/>
              </a:ext>
            </a:extLst>
          </p:cNvPr>
          <p:cNvSpPr txBox="1"/>
          <p:nvPr/>
        </p:nvSpPr>
        <p:spPr>
          <a:xfrm>
            <a:off x="1701686" y="1337347"/>
            <a:ext cx="5109635" cy="1384995"/>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1 </a:t>
            </a:r>
            <a:r>
              <a:rPr lang="en-US" sz="1400" i="1">
                <a:latin typeface="Roboto" panose="02000000000000000000" pitchFamily="2" charset="0"/>
                <a:ea typeface="Roboto" panose="02000000000000000000" pitchFamily="2" charset="0"/>
                <a:cs typeface="Roboto" panose="02000000000000000000" pitchFamily="2" charset="0"/>
              </a:rPr>
              <a:t>utilizes a Column known as 3D Stacked within </a:t>
            </a:r>
            <a:r>
              <a:rPr lang="en-US" sz="1400" i="1" err="1">
                <a:latin typeface="Roboto" panose="02000000000000000000" pitchFamily="2" charset="0"/>
                <a:ea typeface="Roboto" panose="02000000000000000000" pitchFamily="2" charset="0"/>
                <a:cs typeface="Roboto" panose="02000000000000000000" pitchFamily="2" charset="0"/>
              </a:rPr>
              <a:t>Powerpoint</a:t>
            </a:r>
            <a:r>
              <a:rPr lang="en-US" sz="1400" i="1">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8" name="Rectangle 7">
            <a:extLst>
              <a:ext uri="{FF2B5EF4-FFF2-40B4-BE49-F238E27FC236}">
                <a16:creationId xmlns:a16="http://schemas.microsoft.com/office/drawing/2014/main" id="{3CA785AF-2B71-4909-B002-A0BB50388D60}"/>
              </a:ext>
            </a:extLst>
          </p:cNvPr>
          <p:cNvSpPr/>
          <p:nvPr/>
        </p:nvSpPr>
        <p:spPr>
          <a:xfrm>
            <a:off x="1492920" y="1433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245DDAF6-71F2-465B-96CB-ACB958D97E50}"/>
              </a:ext>
            </a:extLst>
          </p:cNvPr>
          <p:cNvGraphicFramePr/>
          <p:nvPr>
            <p:extLst>
              <p:ext uri="{D42A27DB-BD31-4B8C-83A1-F6EECF244321}">
                <p14:modId xmlns:p14="http://schemas.microsoft.com/office/powerpoint/2010/main" val="3440650957"/>
              </p:ext>
            </p:extLst>
          </p:nvPr>
        </p:nvGraphicFramePr>
        <p:xfrm>
          <a:off x="1388533" y="3166533"/>
          <a:ext cx="4707467" cy="313831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F3C4DA5-8676-462F-972E-7DA23BA7E4C9}"/>
              </a:ext>
            </a:extLst>
          </p:cNvPr>
          <p:cNvSpPr txBox="1"/>
          <p:nvPr/>
        </p:nvSpPr>
        <p:spPr>
          <a:xfrm>
            <a:off x="6745032" y="3999604"/>
            <a:ext cx="5109635" cy="1384995"/>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2 </a:t>
            </a:r>
            <a:r>
              <a:rPr lang="en-US" sz="1400" i="1">
                <a:latin typeface="Roboto" panose="02000000000000000000" pitchFamily="2" charset="0"/>
                <a:ea typeface="Roboto" panose="02000000000000000000" pitchFamily="2" charset="0"/>
                <a:cs typeface="Roboto" panose="02000000000000000000" pitchFamily="2" charset="0"/>
              </a:rPr>
              <a:t>utilizes a Line chart known as Line Markers within </a:t>
            </a:r>
            <a:r>
              <a:rPr lang="en-US" sz="1400" i="1" err="1">
                <a:latin typeface="Roboto" panose="02000000000000000000" pitchFamily="2" charset="0"/>
                <a:ea typeface="Roboto" panose="02000000000000000000" pitchFamily="2" charset="0"/>
                <a:cs typeface="Roboto" panose="02000000000000000000" pitchFamily="2" charset="0"/>
              </a:rPr>
              <a:t>Powerpoint</a:t>
            </a:r>
            <a:r>
              <a:rPr lang="en-US" sz="1400" i="1">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15" name="Rectangle 14">
            <a:extLst>
              <a:ext uri="{FF2B5EF4-FFF2-40B4-BE49-F238E27FC236}">
                <a16:creationId xmlns:a16="http://schemas.microsoft.com/office/drawing/2014/main" id="{FA60C6C6-EA61-4BF3-ADED-E3D947A860D1}"/>
              </a:ext>
            </a:extLst>
          </p:cNvPr>
          <p:cNvSpPr/>
          <p:nvPr/>
        </p:nvSpPr>
        <p:spPr>
          <a:xfrm>
            <a:off x="6536266" y="4095592"/>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1185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 Sample 1</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706261651"/>
              </p:ext>
            </p:extLst>
          </p:nvPr>
        </p:nvGraphicFramePr>
        <p:xfrm>
          <a:off x="1092201" y="1164684"/>
          <a:ext cx="8326966" cy="52705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1 </a:t>
            </a:r>
            <a:r>
              <a:rPr lang="en-US" sz="1400" i="1">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6 data points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5992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 Sample 2</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2 </a:t>
            </a:r>
            <a:r>
              <a:rPr lang="en-US" sz="1400" i="1">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5 data point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2191061272"/>
              </p:ext>
            </p:extLst>
          </p:nvPr>
        </p:nvGraphicFramePr>
        <p:xfrm>
          <a:off x="1388533" y="1174699"/>
          <a:ext cx="7717367"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4110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 Sample 3</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600438"/>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3 </a:t>
            </a:r>
            <a:r>
              <a:rPr lang="en-US" sz="1400" i="1">
                <a:latin typeface="Roboto" panose="02000000000000000000" pitchFamily="2" charset="0"/>
                <a:ea typeface="Roboto" panose="02000000000000000000" pitchFamily="2" charset="0"/>
                <a:cs typeface="Roboto" panose="02000000000000000000" pitchFamily="2" charset="0"/>
              </a:rPr>
              <a:t>using multiple data points and descriptors below. The pie chart is more flexible with data points, but should not exceed more than 40 characters.</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82746139"/>
              </p:ext>
            </p:extLst>
          </p:nvPr>
        </p:nvGraphicFramePr>
        <p:xfrm>
          <a:off x="436033" y="1174699"/>
          <a:ext cx="7954734"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3787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Right 19">
            <a:extLst>
              <a:ext uri="{FF2B5EF4-FFF2-40B4-BE49-F238E27FC236}">
                <a16:creationId xmlns:a16="http://schemas.microsoft.com/office/drawing/2014/main" id="{11174D1D-6173-4822-CF3F-F399C7545008}"/>
              </a:ext>
            </a:extLst>
          </p:cNvPr>
          <p:cNvSpPr/>
          <p:nvPr/>
        </p:nvSpPr>
        <p:spPr>
          <a:xfrm>
            <a:off x="5943598" y="2450592"/>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Data Preparation: Feature Engineering</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11208" y="306717"/>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2" name="Rectangle 1">
            <a:extLst>
              <a:ext uri="{FF2B5EF4-FFF2-40B4-BE49-F238E27FC236}">
                <a16:creationId xmlns:a16="http://schemas.microsoft.com/office/drawing/2014/main" id="{5D84AB58-8ED7-5B1C-CEEA-05861FAEE880}"/>
              </a:ext>
            </a:extLst>
          </p:cNvPr>
          <p:cNvSpPr/>
          <p:nvPr/>
        </p:nvSpPr>
        <p:spPr>
          <a:xfrm>
            <a:off x="-1292353" y="1331366"/>
            <a:ext cx="1280160"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espn.com</a:t>
            </a:r>
          </a:p>
        </p:txBody>
      </p:sp>
      <p:sp>
        <p:nvSpPr>
          <p:cNvPr id="3" name="Rectangle 2">
            <a:extLst>
              <a:ext uri="{FF2B5EF4-FFF2-40B4-BE49-F238E27FC236}">
                <a16:creationId xmlns:a16="http://schemas.microsoft.com/office/drawing/2014/main" id="{FE279976-4230-9EA3-8406-EAEE4960B807}"/>
              </a:ext>
            </a:extLst>
          </p:cNvPr>
          <p:cNvSpPr/>
          <p:nvPr/>
        </p:nvSpPr>
        <p:spPr>
          <a:xfrm>
            <a:off x="-1534363" y="2346127"/>
            <a:ext cx="12228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sports-reference.com</a:t>
            </a:r>
          </a:p>
        </p:txBody>
      </p:sp>
      <p:sp>
        <p:nvSpPr>
          <p:cNvPr id="5" name="Rectangle 4">
            <a:extLst>
              <a:ext uri="{FF2B5EF4-FFF2-40B4-BE49-F238E27FC236}">
                <a16:creationId xmlns:a16="http://schemas.microsoft.com/office/drawing/2014/main" id="{34907DFD-18CC-B255-A854-81CA91EC8441}"/>
              </a:ext>
            </a:extLst>
          </p:cNvPr>
          <p:cNvSpPr/>
          <p:nvPr/>
        </p:nvSpPr>
        <p:spPr>
          <a:xfrm>
            <a:off x="-782727" y="3143098"/>
            <a:ext cx="13752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ncaahoopR</a:t>
            </a:r>
            <a:r>
              <a:rPr lang="en-US" dirty="0"/>
              <a:t> package</a:t>
            </a:r>
          </a:p>
        </p:txBody>
      </p:sp>
      <p:sp>
        <p:nvSpPr>
          <p:cNvPr id="6" name="Rectangle 5">
            <a:extLst>
              <a:ext uri="{FF2B5EF4-FFF2-40B4-BE49-F238E27FC236}">
                <a16:creationId xmlns:a16="http://schemas.microsoft.com/office/drawing/2014/main" id="{669D4973-68D1-38C5-F3CC-3953267E349A}"/>
              </a:ext>
            </a:extLst>
          </p:cNvPr>
          <p:cNvSpPr/>
          <p:nvPr/>
        </p:nvSpPr>
        <p:spPr>
          <a:xfrm>
            <a:off x="-944881" y="4322734"/>
            <a:ext cx="12228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hoopR</a:t>
            </a:r>
            <a:r>
              <a:rPr lang="en-US" dirty="0"/>
              <a:t> package</a:t>
            </a:r>
          </a:p>
        </p:txBody>
      </p:sp>
      <p:sp>
        <p:nvSpPr>
          <p:cNvPr id="9" name="Rectangle 8">
            <a:extLst>
              <a:ext uri="{FF2B5EF4-FFF2-40B4-BE49-F238E27FC236}">
                <a16:creationId xmlns:a16="http://schemas.microsoft.com/office/drawing/2014/main" id="{90EDE167-75E6-296A-FAFA-CD2276B37A80}"/>
              </a:ext>
            </a:extLst>
          </p:cNvPr>
          <p:cNvSpPr/>
          <p:nvPr/>
        </p:nvSpPr>
        <p:spPr>
          <a:xfrm>
            <a:off x="592531" y="4220321"/>
            <a:ext cx="1589837" cy="1090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Kaggle “Mens March Mania 2022”</a:t>
            </a:r>
          </a:p>
        </p:txBody>
      </p:sp>
      <p:sp>
        <p:nvSpPr>
          <p:cNvPr id="10" name="Rectangle 9">
            <a:extLst>
              <a:ext uri="{FF2B5EF4-FFF2-40B4-BE49-F238E27FC236}">
                <a16:creationId xmlns:a16="http://schemas.microsoft.com/office/drawing/2014/main" id="{A51AE25A-A8EB-9CC7-5A70-346874CBC50C}"/>
              </a:ext>
            </a:extLst>
          </p:cNvPr>
          <p:cNvSpPr/>
          <p:nvPr/>
        </p:nvSpPr>
        <p:spPr>
          <a:xfrm>
            <a:off x="91438" y="1764792"/>
            <a:ext cx="1589837" cy="1090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Kaggle – College Basketball Dataset – Andrew Sundberg</a:t>
            </a:r>
          </a:p>
        </p:txBody>
      </p:sp>
      <p:cxnSp>
        <p:nvCxnSpPr>
          <p:cNvPr id="12" name="Straight Arrow Connector 11">
            <a:extLst>
              <a:ext uri="{FF2B5EF4-FFF2-40B4-BE49-F238E27FC236}">
                <a16:creationId xmlns:a16="http://schemas.microsoft.com/office/drawing/2014/main" id="{0F4CCD8F-6C67-CE70-EFEB-ACF1173D31F1}"/>
              </a:ext>
            </a:extLst>
          </p:cNvPr>
          <p:cNvCxnSpPr>
            <a:cxnSpLocks/>
          </p:cNvCxnSpPr>
          <p:nvPr/>
        </p:nvCxnSpPr>
        <p:spPr>
          <a:xfrm>
            <a:off x="1286860" y="1494099"/>
            <a:ext cx="2963271" cy="8520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B11C0B18-4A74-5CA5-7DFB-773087B0BFCD}"/>
              </a:ext>
            </a:extLst>
          </p:cNvPr>
          <p:cNvCxnSpPr>
            <a:cxnSpLocks/>
          </p:cNvCxnSpPr>
          <p:nvPr/>
        </p:nvCxnSpPr>
        <p:spPr>
          <a:xfrm>
            <a:off x="1759303" y="1960211"/>
            <a:ext cx="2337209" cy="8324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5B055F3-76D6-3A97-8A1A-792C9655E446}"/>
              </a:ext>
            </a:extLst>
          </p:cNvPr>
          <p:cNvCxnSpPr>
            <a:cxnSpLocks/>
          </p:cNvCxnSpPr>
          <p:nvPr/>
        </p:nvCxnSpPr>
        <p:spPr>
          <a:xfrm>
            <a:off x="1771497" y="2310048"/>
            <a:ext cx="2478634" cy="12495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2A1F2E39-B5DD-1A95-DF69-D1FA22C7DEF7}"/>
              </a:ext>
            </a:extLst>
          </p:cNvPr>
          <p:cNvCxnSpPr>
            <a:cxnSpLocks/>
          </p:cNvCxnSpPr>
          <p:nvPr/>
        </p:nvCxnSpPr>
        <p:spPr>
          <a:xfrm>
            <a:off x="743972" y="3388617"/>
            <a:ext cx="3123591" cy="33588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3ABAC6C7-B799-7FEA-6178-1A81D80D580B}"/>
              </a:ext>
            </a:extLst>
          </p:cNvPr>
          <p:cNvCxnSpPr>
            <a:cxnSpLocks/>
          </p:cNvCxnSpPr>
          <p:nvPr/>
        </p:nvCxnSpPr>
        <p:spPr>
          <a:xfrm flipV="1">
            <a:off x="2314041" y="4001414"/>
            <a:ext cx="1936090" cy="69134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5" name="Oval 24">
            <a:extLst>
              <a:ext uri="{FF2B5EF4-FFF2-40B4-BE49-F238E27FC236}">
                <a16:creationId xmlns:a16="http://schemas.microsoft.com/office/drawing/2014/main" id="{377915F6-835D-DF1E-3AD1-B79EDE8607E4}"/>
              </a:ext>
            </a:extLst>
          </p:cNvPr>
          <p:cNvSpPr/>
          <p:nvPr/>
        </p:nvSpPr>
        <p:spPr>
          <a:xfrm>
            <a:off x="4302475" y="1968712"/>
            <a:ext cx="1288277" cy="1590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Data</a:t>
            </a:r>
          </a:p>
        </p:txBody>
      </p:sp>
      <p:sp>
        <p:nvSpPr>
          <p:cNvPr id="26" name="TextBox 25">
            <a:extLst>
              <a:ext uri="{FF2B5EF4-FFF2-40B4-BE49-F238E27FC236}">
                <a16:creationId xmlns:a16="http://schemas.microsoft.com/office/drawing/2014/main" id="{55D557B1-4100-C64B-F57F-AAB341170DDF}"/>
              </a:ext>
            </a:extLst>
          </p:cNvPr>
          <p:cNvSpPr txBox="1"/>
          <p:nvPr/>
        </p:nvSpPr>
        <p:spPr>
          <a:xfrm rot="231898">
            <a:off x="1094796" y="1473690"/>
            <a:ext cx="3741813" cy="369332"/>
          </a:xfrm>
          <a:prstGeom prst="rect">
            <a:avLst/>
          </a:prstGeom>
          <a:noFill/>
        </p:spPr>
        <p:txBody>
          <a:bodyPr wrap="square" rtlCol="0">
            <a:spAutoFit/>
          </a:bodyPr>
          <a:lstStyle/>
          <a:p>
            <a:r>
              <a:rPr lang="en-US" dirty="0" err="1"/>
              <a:t>data_gathering_ncaahoopR.R</a:t>
            </a:r>
            <a:endParaRPr lang="en-US" dirty="0"/>
          </a:p>
        </p:txBody>
      </p:sp>
      <p:sp>
        <p:nvSpPr>
          <p:cNvPr id="27" name="TextBox 26">
            <a:extLst>
              <a:ext uri="{FF2B5EF4-FFF2-40B4-BE49-F238E27FC236}">
                <a16:creationId xmlns:a16="http://schemas.microsoft.com/office/drawing/2014/main" id="{8B99B71C-7169-7B74-9F60-23DFD04D2485}"/>
              </a:ext>
            </a:extLst>
          </p:cNvPr>
          <p:cNvSpPr txBox="1"/>
          <p:nvPr/>
        </p:nvSpPr>
        <p:spPr>
          <a:xfrm rot="231898">
            <a:off x="2162210" y="2142194"/>
            <a:ext cx="2501799" cy="369332"/>
          </a:xfrm>
          <a:prstGeom prst="rect">
            <a:avLst/>
          </a:prstGeom>
          <a:noFill/>
        </p:spPr>
        <p:txBody>
          <a:bodyPr wrap="square" rtlCol="0">
            <a:spAutoFit/>
          </a:bodyPr>
          <a:lstStyle/>
          <a:p>
            <a:r>
              <a:rPr lang="en-US" dirty="0" err="1"/>
              <a:t>hoopR_betting.R</a:t>
            </a:r>
            <a:endParaRPr lang="en-US" dirty="0"/>
          </a:p>
        </p:txBody>
      </p:sp>
      <p:sp>
        <p:nvSpPr>
          <p:cNvPr id="28" name="TextBox 27">
            <a:extLst>
              <a:ext uri="{FF2B5EF4-FFF2-40B4-BE49-F238E27FC236}">
                <a16:creationId xmlns:a16="http://schemas.microsoft.com/office/drawing/2014/main" id="{58CA2348-FEB4-4DC5-1DA4-5D56D4ED5FD8}"/>
              </a:ext>
            </a:extLst>
          </p:cNvPr>
          <p:cNvSpPr txBox="1"/>
          <p:nvPr/>
        </p:nvSpPr>
        <p:spPr>
          <a:xfrm>
            <a:off x="1800676" y="2865247"/>
            <a:ext cx="2501799" cy="369332"/>
          </a:xfrm>
          <a:prstGeom prst="rect">
            <a:avLst/>
          </a:prstGeom>
          <a:noFill/>
        </p:spPr>
        <p:txBody>
          <a:bodyPr wrap="square" rtlCol="0">
            <a:spAutoFit/>
          </a:bodyPr>
          <a:lstStyle/>
          <a:p>
            <a:r>
              <a:rPr lang="en-US" dirty="0" err="1"/>
              <a:t>attendance.R</a:t>
            </a:r>
            <a:endParaRPr lang="en-US" dirty="0"/>
          </a:p>
        </p:txBody>
      </p:sp>
      <p:sp>
        <p:nvSpPr>
          <p:cNvPr id="29" name="TextBox 28">
            <a:extLst>
              <a:ext uri="{FF2B5EF4-FFF2-40B4-BE49-F238E27FC236}">
                <a16:creationId xmlns:a16="http://schemas.microsoft.com/office/drawing/2014/main" id="{C93CA3B9-C5E2-07BF-2CCE-D9B7B55C3230}"/>
              </a:ext>
            </a:extLst>
          </p:cNvPr>
          <p:cNvSpPr txBox="1"/>
          <p:nvPr/>
        </p:nvSpPr>
        <p:spPr>
          <a:xfrm rot="21250202">
            <a:off x="1961846" y="3770833"/>
            <a:ext cx="1440453" cy="369332"/>
          </a:xfrm>
          <a:prstGeom prst="rect">
            <a:avLst/>
          </a:prstGeom>
          <a:noFill/>
        </p:spPr>
        <p:txBody>
          <a:bodyPr wrap="square" rtlCol="0">
            <a:spAutoFit/>
          </a:bodyPr>
          <a:lstStyle/>
          <a:p>
            <a:r>
              <a:rPr lang="en-US" dirty="0" err="1"/>
              <a:t>ap_polls.R</a:t>
            </a:r>
            <a:endParaRPr lang="en-US" dirty="0"/>
          </a:p>
        </p:txBody>
      </p:sp>
      <p:sp>
        <p:nvSpPr>
          <p:cNvPr id="7" name="Rectangle 6">
            <a:extLst>
              <a:ext uri="{FF2B5EF4-FFF2-40B4-BE49-F238E27FC236}">
                <a16:creationId xmlns:a16="http://schemas.microsoft.com/office/drawing/2014/main" id="{28C83AB2-FF3E-994D-F6E0-F4825F528668}"/>
              </a:ext>
            </a:extLst>
          </p:cNvPr>
          <p:cNvSpPr/>
          <p:nvPr/>
        </p:nvSpPr>
        <p:spPr>
          <a:xfrm>
            <a:off x="6121439" y="1223411"/>
            <a:ext cx="1394156" cy="1781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of </a:t>
            </a:r>
            <a:r>
              <a:rPr lang="en-US" dirty="0" err="1"/>
              <a:t>home_lon</a:t>
            </a:r>
            <a:r>
              <a:rPr lang="en-US" dirty="0"/>
              <a:t>, </a:t>
            </a:r>
            <a:r>
              <a:rPr lang="en-US" dirty="0" err="1"/>
              <a:t>home_lat</a:t>
            </a:r>
            <a:r>
              <a:rPr lang="en-US" dirty="0"/>
              <a:t>… Data Table</a:t>
            </a:r>
          </a:p>
        </p:txBody>
      </p:sp>
      <p:sp>
        <p:nvSpPr>
          <p:cNvPr id="11" name="Rectangle 10">
            <a:extLst>
              <a:ext uri="{FF2B5EF4-FFF2-40B4-BE49-F238E27FC236}">
                <a16:creationId xmlns:a16="http://schemas.microsoft.com/office/drawing/2014/main" id="{8CF6FEF9-A753-09FA-151E-AA3FCD2C6B02}"/>
              </a:ext>
            </a:extLst>
          </p:cNvPr>
          <p:cNvSpPr/>
          <p:nvPr/>
        </p:nvSpPr>
        <p:spPr>
          <a:xfrm>
            <a:off x="7681004" y="1244360"/>
            <a:ext cx="1304515" cy="1789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of Geocoding Feature Engineering Code</a:t>
            </a:r>
          </a:p>
        </p:txBody>
      </p:sp>
      <p:sp>
        <p:nvSpPr>
          <p:cNvPr id="17" name="Rectangle 16">
            <a:extLst>
              <a:ext uri="{FF2B5EF4-FFF2-40B4-BE49-F238E27FC236}">
                <a16:creationId xmlns:a16="http://schemas.microsoft.com/office/drawing/2014/main" id="{C5DD888B-3B31-99BC-14C0-278D65896525}"/>
              </a:ext>
            </a:extLst>
          </p:cNvPr>
          <p:cNvSpPr/>
          <p:nvPr/>
        </p:nvSpPr>
        <p:spPr>
          <a:xfrm>
            <a:off x="6121622" y="3108320"/>
            <a:ext cx="1150752" cy="1549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of game stats</a:t>
            </a:r>
          </a:p>
        </p:txBody>
      </p:sp>
      <p:sp>
        <p:nvSpPr>
          <p:cNvPr id="18" name="Rectangle 17">
            <a:extLst>
              <a:ext uri="{FF2B5EF4-FFF2-40B4-BE49-F238E27FC236}">
                <a16:creationId xmlns:a16="http://schemas.microsoft.com/office/drawing/2014/main" id="{F52B3C30-12F8-8981-AEA0-C936D342D4E7}"/>
              </a:ext>
            </a:extLst>
          </p:cNvPr>
          <p:cNvSpPr/>
          <p:nvPr/>
        </p:nvSpPr>
        <p:spPr>
          <a:xfrm>
            <a:off x="7548457" y="3190152"/>
            <a:ext cx="1414244" cy="1548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of roll5, season avg code</a:t>
            </a:r>
          </a:p>
        </p:txBody>
      </p:sp>
      <p:sp>
        <p:nvSpPr>
          <p:cNvPr id="19" name="Oval 18">
            <a:extLst>
              <a:ext uri="{FF2B5EF4-FFF2-40B4-BE49-F238E27FC236}">
                <a16:creationId xmlns:a16="http://schemas.microsoft.com/office/drawing/2014/main" id="{5780D074-3CFD-BD64-2D96-4C09EA831AC5}"/>
              </a:ext>
            </a:extLst>
          </p:cNvPr>
          <p:cNvSpPr/>
          <p:nvPr/>
        </p:nvSpPr>
        <p:spPr>
          <a:xfrm>
            <a:off x="10786916" y="2114334"/>
            <a:ext cx="1322223" cy="1590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Tree>
    <p:extLst>
      <p:ext uri="{BB962C8B-B14F-4D97-AF65-F5344CB8AC3E}">
        <p14:creationId xmlns:p14="http://schemas.microsoft.com/office/powerpoint/2010/main" val="229869228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Additional Chart Layouts</a:t>
            </a:r>
          </a:p>
        </p:txBody>
      </p:sp>
      <p:sp>
        <p:nvSpPr>
          <p:cNvPr id="2" name="Rectangle 1">
            <a:extLst>
              <a:ext uri="{FF2B5EF4-FFF2-40B4-BE49-F238E27FC236}">
                <a16:creationId xmlns:a16="http://schemas.microsoft.com/office/drawing/2014/main" id="{CCDA0DB9-B3DF-4041-801A-649CB64D9172}"/>
              </a:ext>
            </a:extLst>
          </p:cNvPr>
          <p:cNvSpPr/>
          <p:nvPr/>
        </p:nvSpPr>
        <p:spPr>
          <a:xfrm>
            <a:off x="1617092" y="1998078"/>
            <a:ext cx="3553998" cy="4256690"/>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2" y="1501423"/>
            <a:ext cx="3553998" cy="728133"/>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919111" y="2432756"/>
            <a:ext cx="2918178"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 Goes Here</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919111" y="1712138"/>
            <a:ext cx="2918178" cy="400110"/>
          </a:xfrm>
          <a:prstGeom prst="rect">
            <a:avLst/>
          </a:prstGeom>
          <a:noFill/>
        </p:spPr>
        <p:txBody>
          <a:bodyPr wrap="square" rtlCol="0">
            <a:spAutoFit/>
          </a:bodyPr>
          <a:lstStyle/>
          <a:p>
            <a:r>
              <a:rPr lang="en-US" sz="2000" i="0">
                <a:solidFill>
                  <a:srgbClr val="000000"/>
                </a:solidFill>
                <a:effectLst/>
                <a:latin typeface="Roboto Slab" pitchFamily="2" charset="0"/>
                <a:ea typeface="Roboto Slab" pitchFamily="2" charset="0"/>
                <a:cs typeface="Roboto" panose="02000000000000000000" pitchFamily="2" charset="0"/>
              </a:rPr>
              <a:t>Title Goes Here</a:t>
            </a:r>
            <a:endParaRPr lang="en-US" sz="2000">
              <a:latin typeface="Roboto Slab" pitchFamily="2" charset="0"/>
              <a:ea typeface="Roboto Slab" pitchFamily="2" charset="0"/>
              <a:cs typeface="Roboto" panose="02000000000000000000" pitchFamily="2" charset="0"/>
            </a:endParaRPr>
          </a:p>
        </p:txBody>
      </p:sp>
      <p:sp>
        <p:nvSpPr>
          <p:cNvPr id="8" name="Rectangle 7">
            <a:extLst>
              <a:ext uri="{FF2B5EF4-FFF2-40B4-BE49-F238E27FC236}">
                <a16:creationId xmlns:a16="http://schemas.microsoft.com/office/drawing/2014/main" id="{A912796A-B5F2-449C-BD36-97C16F338FCD}"/>
              </a:ext>
            </a:extLst>
          </p:cNvPr>
          <p:cNvSpPr/>
          <p:nvPr/>
        </p:nvSpPr>
        <p:spPr>
          <a:xfrm>
            <a:off x="6536266" y="1958567"/>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5E5E73-248B-4BB2-8D9B-73EBFA7A1202}"/>
              </a:ext>
            </a:extLst>
          </p:cNvPr>
          <p:cNvSpPr/>
          <p:nvPr/>
        </p:nvSpPr>
        <p:spPr>
          <a:xfrm>
            <a:off x="6536266" y="1461912"/>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43B080-B963-4E7E-AE37-DAEA9735B3E2}"/>
              </a:ext>
            </a:extLst>
          </p:cNvPr>
          <p:cNvSpPr/>
          <p:nvPr/>
        </p:nvSpPr>
        <p:spPr>
          <a:xfrm>
            <a:off x="8091312" y="1960465"/>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864A6C-DE3B-47F9-BDD0-BC28189AF6F4}"/>
              </a:ext>
            </a:extLst>
          </p:cNvPr>
          <p:cNvSpPr/>
          <p:nvPr/>
        </p:nvSpPr>
        <p:spPr>
          <a:xfrm>
            <a:off x="8091312" y="1463810"/>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354F278-9224-4EDC-995A-D1A89EC4E6F6}"/>
              </a:ext>
            </a:extLst>
          </p:cNvPr>
          <p:cNvSpPr txBox="1"/>
          <p:nvPr/>
        </p:nvSpPr>
        <p:spPr>
          <a:xfrm>
            <a:off x="6745032" y="4423347"/>
            <a:ext cx="4482411" cy="954107"/>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Stacked chart layout should only utilize three color options, Gold, Navy, and </a:t>
            </a:r>
            <a:r>
              <a:rPr lang="en-US" sz="1400" i="1" err="1">
                <a:latin typeface="Roboto" panose="02000000000000000000" pitchFamily="2" charset="0"/>
                <a:ea typeface="Roboto" panose="02000000000000000000" pitchFamily="2" charset="0"/>
                <a:cs typeface="Roboto" panose="02000000000000000000" pitchFamily="2" charset="0"/>
              </a:rPr>
              <a:t>PiMile</a:t>
            </a:r>
            <a:r>
              <a:rPr lang="en-US" sz="1400" i="1">
                <a:latin typeface="Roboto" panose="02000000000000000000" pitchFamily="2" charset="0"/>
                <a:ea typeface="Roboto" panose="02000000000000000000" pitchFamily="2" charset="0"/>
                <a:cs typeface="Roboto" panose="02000000000000000000" pitchFamily="2" charset="0"/>
              </a:rPr>
              <a:t>. Gold and Navy being used for the top title bar, while Pi Mile as the content block.</a:t>
            </a:r>
          </a:p>
        </p:txBody>
      </p:sp>
      <p:sp>
        <p:nvSpPr>
          <p:cNvPr id="17" name="Rectangle 16">
            <a:extLst>
              <a:ext uri="{FF2B5EF4-FFF2-40B4-BE49-F238E27FC236}">
                <a16:creationId xmlns:a16="http://schemas.microsoft.com/office/drawing/2014/main" id="{1BE59D24-0A5A-44A8-A140-88457F1BDF37}"/>
              </a:ext>
            </a:extLst>
          </p:cNvPr>
          <p:cNvSpPr/>
          <p:nvPr/>
        </p:nvSpPr>
        <p:spPr>
          <a:xfrm>
            <a:off x="6536266" y="4519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75831C4-FE13-4D6E-8872-60E491571F92}"/>
              </a:ext>
            </a:extLst>
          </p:cNvPr>
          <p:cNvSpPr txBox="1"/>
          <p:nvPr/>
        </p:nvSpPr>
        <p:spPr>
          <a:xfrm>
            <a:off x="6745032" y="5367276"/>
            <a:ext cx="4482411" cy="523220"/>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Text size for Title should be 2pts larger than the content below it. </a:t>
            </a:r>
          </a:p>
        </p:txBody>
      </p:sp>
      <p:sp>
        <p:nvSpPr>
          <p:cNvPr id="19" name="Rectangle 18">
            <a:extLst>
              <a:ext uri="{FF2B5EF4-FFF2-40B4-BE49-F238E27FC236}">
                <a16:creationId xmlns:a16="http://schemas.microsoft.com/office/drawing/2014/main" id="{B001A2F4-9BC2-4FC3-BFD5-6666625B35C5}"/>
              </a:ext>
            </a:extLst>
          </p:cNvPr>
          <p:cNvSpPr/>
          <p:nvPr/>
        </p:nvSpPr>
        <p:spPr>
          <a:xfrm>
            <a:off x="6536266" y="546326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8C12926-EFAB-4B4A-9D0A-567AF5E341F3}"/>
              </a:ext>
            </a:extLst>
          </p:cNvPr>
          <p:cNvSpPr txBox="1"/>
          <p:nvPr/>
        </p:nvSpPr>
        <p:spPr>
          <a:xfrm>
            <a:off x="6536266" y="1982190"/>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1" name="TextBox 20">
            <a:extLst>
              <a:ext uri="{FF2B5EF4-FFF2-40B4-BE49-F238E27FC236}">
                <a16:creationId xmlns:a16="http://schemas.microsoft.com/office/drawing/2014/main" id="{FABB7681-E269-41D0-B5AA-5C63388A02E9}"/>
              </a:ext>
            </a:extLst>
          </p:cNvPr>
          <p:cNvSpPr txBox="1"/>
          <p:nvPr/>
        </p:nvSpPr>
        <p:spPr>
          <a:xfrm>
            <a:off x="6536266" y="1535706"/>
            <a:ext cx="1111956" cy="400110"/>
          </a:xfrm>
          <a:prstGeom prst="rect">
            <a:avLst/>
          </a:prstGeom>
          <a:noFill/>
        </p:spPr>
        <p:txBody>
          <a:bodyPr wrap="square" rtlCol="0">
            <a:spAutoFit/>
          </a:bodyPr>
          <a:lstStyle/>
          <a:p>
            <a:r>
              <a:rPr lang="en-US" sz="2000" i="0">
                <a:solidFill>
                  <a:srgbClr val="000000"/>
                </a:solidFill>
                <a:effectLst/>
                <a:latin typeface="Roboto Slab" pitchFamily="2" charset="0"/>
                <a:ea typeface="Roboto Slab" pitchFamily="2" charset="0"/>
                <a:cs typeface="Roboto" panose="02000000000000000000" pitchFamily="2" charset="0"/>
              </a:rPr>
              <a:t>Title</a:t>
            </a:r>
            <a:endParaRPr lang="en-US" sz="2000">
              <a:latin typeface="Roboto Slab" pitchFamily="2" charset="0"/>
              <a:ea typeface="Roboto Slab" pitchFamily="2" charset="0"/>
              <a:cs typeface="Roboto" panose="02000000000000000000" pitchFamily="2" charset="0"/>
            </a:endParaRPr>
          </a:p>
        </p:txBody>
      </p:sp>
      <p:sp>
        <p:nvSpPr>
          <p:cNvPr id="22" name="TextBox 21">
            <a:extLst>
              <a:ext uri="{FF2B5EF4-FFF2-40B4-BE49-F238E27FC236}">
                <a16:creationId xmlns:a16="http://schemas.microsoft.com/office/drawing/2014/main" id="{E46B1FD0-3E4A-4A89-BDB1-648772E746C2}"/>
              </a:ext>
            </a:extLst>
          </p:cNvPr>
          <p:cNvSpPr txBox="1"/>
          <p:nvPr/>
        </p:nvSpPr>
        <p:spPr>
          <a:xfrm>
            <a:off x="8108244" y="1982190"/>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1A961790-E445-4203-864B-BDB34A5C8C44}"/>
              </a:ext>
            </a:extLst>
          </p:cNvPr>
          <p:cNvSpPr txBox="1"/>
          <p:nvPr/>
        </p:nvSpPr>
        <p:spPr>
          <a:xfrm>
            <a:off x="8108244" y="1535706"/>
            <a:ext cx="1111956" cy="400110"/>
          </a:xfrm>
          <a:prstGeom prst="rect">
            <a:avLst/>
          </a:prstGeom>
          <a:noFill/>
        </p:spPr>
        <p:txBody>
          <a:bodyPr wrap="square" rtlCol="0">
            <a:spAutoFit/>
          </a:bodyPr>
          <a:lstStyle/>
          <a:p>
            <a:r>
              <a:rPr lang="en-US" sz="2000" i="0">
                <a:solidFill>
                  <a:schemeClr val="bg1"/>
                </a:solidFill>
                <a:effectLst/>
                <a:latin typeface="Roboto Slab" pitchFamily="2" charset="0"/>
                <a:ea typeface="Roboto Slab" pitchFamily="2" charset="0"/>
                <a:cs typeface="Roboto" panose="02000000000000000000" pitchFamily="2" charset="0"/>
              </a:rPr>
              <a:t>Title</a:t>
            </a:r>
            <a:endParaRPr lang="en-US" sz="2000">
              <a:solidFill>
                <a:schemeClr val="bg1"/>
              </a:solidFill>
              <a:latin typeface="Roboto Slab" pitchFamily="2" charset="0"/>
              <a:ea typeface="Roboto Slab" pitchFamily="2" charset="0"/>
              <a:cs typeface="Roboto" panose="02000000000000000000" pitchFamily="2" charset="0"/>
            </a:endParaRPr>
          </a:p>
        </p:txBody>
      </p:sp>
      <p:sp>
        <p:nvSpPr>
          <p:cNvPr id="24" name="Rectangle 23">
            <a:extLst>
              <a:ext uri="{FF2B5EF4-FFF2-40B4-BE49-F238E27FC236}">
                <a16:creationId xmlns:a16="http://schemas.microsoft.com/office/drawing/2014/main" id="{98E93F57-37FB-4F32-B2E7-02ABF91A7587}"/>
              </a:ext>
            </a:extLst>
          </p:cNvPr>
          <p:cNvSpPr/>
          <p:nvPr/>
        </p:nvSpPr>
        <p:spPr>
          <a:xfrm>
            <a:off x="6536266" y="3429798"/>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803149F-2056-40E7-BDB7-D246F8ACAF7C}"/>
              </a:ext>
            </a:extLst>
          </p:cNvPr>
          <p:cNvSpPr/>
          <p:nvPr/>
        </p:nvSpPr>
        <p:spPr>
          <a:xfrm>
            <a:off x="6536266" y="2933143"/>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A6048F-275C-4044-903F-AF1206E0F1A7}"/>
              </a:ext>
            </a:extLst>
          </p:cNvPr>
          <p:cNvSpPr/>
          <p:nvPr/>
        </p:nvSpPr>
        <p:spPr>
          <a:xfrm>
            <a:off x="8091312" y="3431696"/>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4240D36-B7A7-4C21-A6F2-0E45D1F65D4D}"/>
              </a:ext>
            </a:extLst>
          </p:cNvPr>
          <p:cNvSpPr/>
          <p:nvPr/>
        </p:nvSpPr>
        <p:spPr>
          <a:xfrm>
            <a:off x="8091312" y="2935041"/>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5D45A00-5A17-4EAA-A3C2-AA1EA95AD30B}"/>
              </a:ext>
            </a:extLst>
          </p:cNvPr>
          <p:cNvSpPr txBox="1"/>
          <p:nvPr/>
        </p:nvSpPr>
        <p:spPr>
          <a:xfrm>
            <a:off x="6536266" y="3453421"/>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9" name="TextBox 28">
            <a:extLst>
              <a:ext uri="{FF2B5EF4-FFF2-40B4-BE49-F238E27FC236}">
                <a16:creationId xmlns:a16="http://schemas.microsoft.com/office/drawing/2014/main" id="{BDD34FD5-6BB8-4018-98F8-CBF60BA864E2}"/>
              </a:ext>
            </a:extLst>
          </p:cNvPr>
          <p:cNvSpPr txBox="1"/>
          <p:nvPr/>
        </p:nvSpPr>
        <p:spPr>
          <a:xfrm>
            <a:off x="6536266" y="3006937"/>
            <a:ext cx="1111956" cy="400110"/>
          </a:xfrm>
          <a:prstGeom prst="rect">
            <a:avLst/>
          </a:prstGeom>
          <a:noFill/>
        </p:spPr>
        <p:txBody>
          <a:bodyPr wrap="square" rtlCol="0">
            <a:spAutoFit/>
          </a:bodyPr>
          <a:lstStyle/>
          <a:p>
            <a:r>
              <a:rPr lang="en-US" sz="2000" i="0">
                <a:solidFill>
                  <a:srgbClr val="000000"/>
                </a:solidFill>
                <a:effectLst/>
                <a:latin typeface="Roboto Slab" pitchFamily="2" charset="0"/>
                <a:ea typeface="Roboto Slab" pitchFamily="2" charset="0"/>
                <a:cs typeface="Roboto" panose="02000000000000000000" pitchFamily="2" charset="0"/>
              </a:rPr>
              <a:t>Title</a:t>
            </a:r>
            <a:endParaRPr lang="en-US" sz="2000">
              <a:latin typeface="Roboto Slab" pitchFamily="2" charset="0"/>
              <a:ea typeface="Roboto Slab" pitchFamily="2" charset="0"/>
              <a:cs typeface="Roboto" panose="02000000000000000000" pitchFamily="2" charset="0"/>
            </a:endParaRPr>
          </a:p>
        </p:txBody>
      </p:sp>
      <p:sp>
        <p:nvSpPr>
          <p:cNvPr id="30" name="TextBox 29">
            <a:extLst>
              <a:ext uri="{FF2B5EF4-FFF2-40B4-BE49-F238E27FC236}">
                <a16:creationId xmlns:a16="http://schemas.microsoft.com/office/drawing/2014/main" id="{181479D9-A592-44D4-8DAC-BFDD51E2D029}"/>
              </a:ext>
            </a:extLst>
          </p:cNvPr>
          <p:cNvSpPr txBox="1"/>
          <p:nvPr/>
        </p:nvSpPr>
        <p:spPr>
          <a:xfrm>
            <a:off x="8108244" y="3453421"/>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1D6E6CB5-4537-457B-B2D5-9A8804250D26}"/>
              </a:ext>
            </a:extLst>
          </p:cNvPr>
          <p:cNvSpPr txBox="1"/>
          <p:nvPr/>
        </p:nvSpPr>
        <p:spPr>
          <a:xfrm>
            <a:off x="8108244" y="3006937"/>
            <a:ext cx="1111956" cy="400110"/>
          </a:xfrm>
          <a:prstGeom prst="rect">
            <a:avLst/>
          </a:prstGeom>
          <a:noFill/>
        </p:spPr>
        <p:txBody>
          <a:bodyPr wrap="square" rtlCol="0">
            <a:spAutoFit/>
          </a:bodyPr>
          <a:lstStyle/>
          <a:p>
            <a:r>
              <a:rPr lang="en-US" sz="2000" i="0">
                <a:solidFill>
                  <a:schemeClr val="bg1"/>
                </a:solidFill>
                <a:effectLst/>
                <a:latin typeface="Roboto Slab" pitchFamily="2" charset="0"/>
                <a:ea typeface="Roboto Slab" pitchFamily="2" charset="0"/>
                <a:cs typeface="Roboto" panose="02000000000000000000" pitchFamily="2" charset="0"/>
              </a:rPr>
              <a:t>Title</a:t>
            </a:r>
            <a:endParaRPr lang="en-US" sz="2000">
              <a:solidFill>
                <a:schemeClr val="bg1"/>
              </a:solidFill>
              <a:latin typeface="Roboto Slab" pitchFamily="2" charset="0"/>
              <a:ea typeface="Roboto Slab" pitchFamily="2" charset="0"/>
              <a:cs typeface="Roboto" panose="02000000000000000000" pitchFamily="2" charset="0"/>
            </a:endParaRPr>
          </a:p>
        </p:txBody>
      </p:sp>
      <p:sp>
        <p:nvSpPr>
          <p:cNvPr id="33" name="TextBox 32">
            <a:extLst>
              <a:ext uri="{FF2B5EF4-FFF2-40B4-BE49-F238E27FC236}">
                <a16:creationId xmlns:a16="http://schemas.microsoft.com/office/drawing/2014/main" id="{91BDAC9C-3908-4E3F-A74F-CFF41C71909B}"/>
              </a:ext>
            </a:extLst>
          </p:cNvPr>
          <p:cNvSpPr txBox="1"/>
          <p:nvPr/>
        </p:nvSpPr>
        <p:spPr>
          <a:xfrm>
            <a:off x="9843835" y="3086721"/>
            <a:ext cx="1879680" cy="738664"/>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Linking charts based on context with the use of a dashed line.</a:t>
            </a:r>
          </a:p>
        </p:txBody>
      </p:sp>
      <p:sp>
        <p:nvSpPr>
          <p:cNvPr id="34" name="Rectangle 33">
            <a:extLst>
              <a:ext uri="{FF2B5EF4-FFF2-40B4-BE49-F238E27FC236}">
                <a16:creationId xmlns:a16="http://schemas.microsoft.com/office/drawing/2014/main" id="{588C6CCB-2E14-48A4-89B9-FA95B3C539D6}"/>
              </a:ext>
            </a:extLst>
          </p:cNvPr>
          <p:cNvSpPr/>
          <p:nvPr/>
        </p:nvSpPr>
        <p:spPr>
          <a:xfrm>
            <a:off x="9635069" y="3182728"/>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3AF78C-674E-47B6-98DB-4C8082D36A7E}"/>
              </a:ext>
            </a:extLst>
          </p:cNvPr>
          <p:cNvSpPr/>
          <p:nvPr/>
        </p:nvSpPr>
        <p:spPr>
          <a:xfrm>
            <a:off x="6327422" y="2737557"/>
            <a:ext cx="5483578" cy="1399908"/>
          </a:xfrm>
          <a:prstGeom prst="rect">
            <a:avLst/>
          </a:prstGeom>
          <a:noFill/>
          <a:ln>
            <a:solidFill>
              <a:srgbClr val="B3A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E436E30-71CE-7343-4227-896216A860EA}"/>
              </a:ext>
            </a:extLst>
          </p:cNvPr>
          <p:cNvCxnSpPr/>
          <p:nvPr/>
        </p:nvCxnSpPr>
        <p:spPr>
          <a:xfrm>
            <a:off x="7648222" y="3429000"/>
            <a:ext cx="44309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1588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a:t>Additional Chart Layouts Examples</a:t>
            </a:r>
          </a:p>
        </p:txBody>
      </p:sp>
      <p:sp>
        <p:nvSpPr>
          <p:cNvPr id="2" name="Rectangle 1">
            <a:extLst>
              <a:ext uri="{FF2B5EF4-FFF2-40B4-BE49-F238E27FC236}">
                <a16:creationId xmlns:a16="http://schemas.microsoft.com/office/drawing/2014/main" id="{CCDA0DB9-B3DF-4041-801A-649CB64D9172}"/>
              </a:ext>
            </a:extLst>
          </p:cNvPr>
          <p:cNvSpPr/>
          <p:nvPr/>
        </p:nvSpPr>
        <p:spPr>
          <a:xfrm>
            <a:off x="1617091"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1" y="1777565"/>
            <a:ext cx="2695689" cy="55228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845738" y="2474035"/>
            <a:ext cx="2299049" cy="2462213"/>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845738" y="1891399"/>
            <a:ext cx="2167467" cy="369332"/>
          </a:xfrm>
          <a:prstGeom prst="rect">
            <a:avLst/>
          </a:prstGeom>
          <a:noFill/>
        </p:spPr>
        <p:txBody>
          <a:bodyPr wrap="square" rtlCol="0">
            <a:spAutoFit/>
          </a:bodyPr>
          <a:lstStyle/>
          <a:p>
            <a:r>
              <a:rPr lang="en-US" b="1" i="0">
                <a:solidFill>
                  <a:srgbClr val="000000"/>
                </a:solidFill>
                <a:effectLst/>
                <a:latin typeface="Roboto Slab" pitchFamily="2" charset="0"/>
                <a:ea typeface="Roboto Slab" pitchFamily="2" charset="0"/>
              </a:rPr>
              <a:t>Title Goes Here</a:t>
            </a:r>
            <a:endParaRPr lang="en-US" b="1">
              <a:latin typeface="Roboto Slab" pitchFamily="2" charset="0"/>
              <a:ea typeface="Roboto Slab" pitchFamily="2" charset="0"/>
            </a:endParaRPr>
          </a:p>
        </p:txBody>
      </p:sp>
      <p:sp>
        <p:nvSpPr>
          <p:cNvPr id="24" name="Rectangle 23">
            <a:extLst>
              <a:ext uri="{FF2B5EF4-FFF2-40B4-BE49-F238E27FC236}">
                <a16:creationId xmlns:a16="http://schemas.microsoft.com/office/drawing/2014/main" id="{300CCEF7-03AD-4771-8312-6A29AA3FE55E}"/>
              </a:ext>
            </a:extLst>
          </p:cNvPr>
          <p:cNvSpPr/>
          <p:nvPr/>
        </p:nvSpPr>
        <p:spPr>
          <a:xfrm>
            <a:off x="4579354"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2B2895A-F2C1-41AF-8289-8B6D75094A26}"/>
              </a:ext>
            </a:extLst>
          </p:cNvPr>
          <p:cNvSpPr/>
          <p:nvPr/>
        </p:nvSpPr>
        <p:spPr>
          <a:xfrm>
            <a:off x="4579354" y="1777565"/>
            <a:ext cx="2695689" cy="55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C42B63E-90FB-4F41-96DB-A8EA4E621C17}"/>
              </a:ext>
            </a:extLst>
          </p:cNvPr>
          <p:cNvSpPr txBox="1"/>
          <p:nvPr/>
        </p:nvSpPr>
        <p:spPr>
          <a:xfrm>
            <a:off x="4763038" y="2474035"/>
            <a:ext cx="2299049" cy="2462213"/>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1" name="Rectangle 30">
            <a:extLst>
              <a:ext uri="{FF2B5EF4-FFF2-40B4-BE49-F238E27FC236}">
                <a16:creationId xmlns:a16="http://schemas.microsoft.com/office/drawing/2014/main" id="{1C90E278-EBC6-4ECC-9F00-698D37018B02}"/>
              </a:ext>
            </a:extLst>
          </p:cNvPr>
          <p:cNvSpPr/>
          <p:nvPr/>
        </p:nvSpPr>
        <p:spPr>
          <a:xfrm>
            <a:off x="7541616" y="2264311"/>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6254BB-D654-4A3B-A599-0ACE67F2A3E1}"/>
              </a:ext>
            </a:extLst>
          </p:cNvPr>
          <p:cNvSpPr/>
          <p:nvPr/>
        </p:nvSpPr>
        <p:spPr>
          <a:xfrm>
            <a:off x="7541616" y="1776804"/>
            <a:ext cx="2695689" cy="5522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17E11D1-CA5D-4D05-AECD-DA01C98E77C9}"/>
              </a:ext>
            </a:extLst>
          </p:cNvPr>
          <p:cNvSpPr txBox="1"/>
          <p:nvPr/>
        </p:nvSpPr>
        <p:spPr>
          <a:xfrm>
            <a:off x="7725300" y="2464126"/>
            <a:ext cx="2299049" cy="2462213"/>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4" name="TextBox 33">
            <a:extLst>
              <a:ext uri="{FF2B5EF4-FFF2-40B4-BE49-F238E27FC236}">
                <a16:creationId xmlns:a16="http://schemas.microsoft.com/office/drawing/2014/main" id="{3BF7A9FD-CF9A-4875-8942-7D78DAE5ED69}"/>
              </a:ext>
            </a:extLst>
          </p:cNvPr>
          <p:cNvSpPr txBox="1"/>
          <p:nvPr/>
        </p:nvSpPr>
        <p:spPr>
          <a:xfrm>
            <a:off x="4763038" y="1902686"/>
            <a:ext cx="2167467" cy="369332"/>
          </a:xfrm>
          <a:prstGeom prst="rect">
            <a:avLst/>
          </a:prstGeom>
          <a:noFill/>
        </p:spPr>
        <p:txBody>
          <a:bodyPr wrap="square" rtlCol="0">
            <a:spAutoFit/>
          </a:bodyPr>
          <a:lstStyle/>
          <a:p>
            <a:r>
              <a:rPr lang="en-US" b="1" i="0">
                <a:solidFill>
                  <a:schemeClr val="bg1"/>
                </a:solidFill>
                <a:effectLst/>
                <a:latin typeface="Roboto Slab" pitchFamily="2" charset="0"/>
                <a:ea typeface="Roboto Slab" pitchFamily="2" charset="0"/>
              </a:rPr>
              <a:t>Title Goes Here</a:t>
            </a:r>
            <a:endParaRPr lang="en-US" b="1">
              <a:solidFill>
                <a:schemeClr val="bg1"/>
              </a:solidFill>
              <a:latin typeface="Roboto Slab" pitchFamily="2" charset="0"/>
              <a:ea typeface="Roboto Slab" pitchFamily="2" charset="0"/>
            </a:endParaRPr>
          </a:p>
        </p:txBody>
      </p:sp>
      <p:sp>
        <p:nvSpPr>
          <p:cNvPr id="29" name="TextBox 28">
            <a:extLst>
              <a:ext uri="{FF2B5EF4-FFF2-40B4-BE49-F238E27FC236}">
                <a16:creationId xmlns:a16="http://schemas.microsoft.com/office/drawing/2014/main" id="{9439B987-20D9-4D52-807C-7E432CC787F3}"/>
              </a:ext>
            </a:extLst>
          </p:cNvPr>
          <p:cNvSpPr txBox="1"/>
          <p:nvPr/>
        </p:nvSpPr>
        <p:spPr>
          <a:xfrm>
            <a:off x="7725300" y="1887986"/>
            <a:ext cx="2167467" cy="369332"/>
          </a:xfrm>
          <a:prstGeom prst="rect">
            <a:avLst/>
          </a:prstGeom>
          <a:noFill/>
        </p:spPr>
        <p:txBody>
          <a:bodyPr wrap="square" rtlCol="0">
            <a:spAutoFit/>
          </a:bodyPr>
          <a:lstStyle/>
          <a:p>
            <a:r>
              <a:rPr lang="en-US" b="1" i="0">
                <a:effectLst/>
                <a:latin typeface="Roboto Slab" pitchFamily="2" charset="0"/>
                <a:ea typeface="Roboto Slab" pitchFamily="2" charset="0"/>
              </a:rPr>
              <a:t>Title Goes Here</a:t>
            </a:r>
            <a:endParaRPr lang="en-US" b="1">
              <a:latin typeface="Roboto Slab" pitchFamily="2" charset="0"/>
              <a:ea typeface="Roboto Slab" pitchFamily="2" charset="0"/>
            </a:endParaRPr>
          </a:p>
        </p:txBody>
      </p:sp>
    </p:spTree>
    <p:extLst>
      <p:ext uri="{BB962C8B-B14F-4D97-AF65-F5344CB8AC3E}">
        <p14:creationId xmlns:p14="http://schemas.microsoft.com/office/powerpoint/2010/main" val="18716624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B020-5D57-E899-3945-762B24E6BCDF}"/>
              </a:ext>
            </a:extLst>
          </p:cNvPr>
          <p:cNvSpPr>
            <a:spLocks noGrp="1"/>
          </p:cNvSpPr>
          <p:nvPr>
            <p:ph type="title"/>
          </p:nvPr>
        </p:nvSpPr>
        <p:spPr>
          <a:xfrm>
            <a:off x="1642654" y="1948985"/>
            <a:ext cx="8906692" cy="2960028"/>
          </a:xfrm>
        </p:spPr>
        <p:txBody>
          <a:bodyPr/>
          <a:lstStyle/>
          <a:p>
            <a:pPr algn="ctr"/>
            <a:r>
              <a:rPr lang="en-US"/>
              <a:t>Icons</a:t>
            </a:r>
          </a:p>
        </p:txBody>
      </p:sp>
    </p:spTree>
    <p:extLst>
      <p:ext uri="{BB962C8B-B14F-4D97-AF65-F5344CB8AC3E}">
        <p14:creationId xmlns:p14="http://schemas.microsoft.com/office/powerpoint/2010/main" val="16961258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Icons</a:t>
            </a:r>
          </a:p>
        </p:txBody>
      </p:sp>
      <p:pic>
        <p:nvPicPr>
          <p:cNvPr id="4" name="Graphic 3" descr="Artificial Intelligence with solid fill">
            <a:extLst>
              <a:ext uri="{FF2B5EF4-FFF2-40B4-BE49-F238E27FC236}">
                <a16:creationId xmlns:a16="http://schemas.microsoft.com/office/drawing/2014/main" id="{ABC7AF9A-661C-4982-97D7-297CEEEDC6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46231" y="1709817"/>
            <a:ext cx="914400" cy="914400"/>
          </a:xfrm>
          <a:prstGeom prst="rect">
            <a:avLst/>
          </a:prstGeom>
        </p:spPr>
      </p:pic>
      <p:pic>
        <p:nvPicPr>
          <p:cNvPr id="7" name="Graphic 6" descr="Bar chart with solid fill">
            <a:extLst>
              <a:ext uri="{FF2B5EF4-FFF2-40B4-BE49-F238E27FC236}">
                <a16:creationId xmlns:a16="http://schemas.microsoft.com/office/drawing/2014/main" id="{A3472B61-49FA-469D-9FC8-1B4248CEC2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1469" y="1709817"/>
            <a:ext cx="914400" cy="914400"/>
          </a:xfrm>
          <a:prstGeom prst="rect">
            <a:avLst/>
          </a:prstGeom>
        </p:spPr>
      </p:pic>
      <p:pic>
        <p:nvPicPr>
          <p:cNvPr id="9" name="Graphic 8" descr="Chemicals with solid fill">
            <a:extLst>
              <a:ext uri="{FF2B5EF4-FFF2-40B4-BE49-F238E27FC236}">
                <a16:creationId xmlns:a16="http://schemas.microsoft.com/office/drawing/2014/main" id="{C75AB318-B604-4655-9759-76EA54E409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7687" y="1709817"/>
            <a:ext cx="914400" cy="914400"/>
          </a:xfrm>
          <a:prstGeom prst="rect">
            <a:avLst/>
          </a:prstGeom>
        </p:spPr>
      </p:pic>
      <p:pic>
        <p:nvPicPr>
          <p:cNvPr id="11" name="Graphic 10" descr="Chemicals with solid fill">
            <a:extLst>
              <a:ext uri="{FF2B5EF4-FFF2-40B4-BE49-F238E27FC236}">
                <a16:creationId xmlns:a16="http://schemas.microsoft.com/office/drawing/2014/main" id="{C0ADBBDC-92B9-4747-BD41-4CE3B59770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3850" y="1709817"/>
            <a:ext cx="914400" cy="914400"/>
          </a:xfrm>
          <a:prstGeom prst="rect">
            <a:avLst/>
          </a:prstGeom>
        </p:spPr>
      </p:pic>
      <p:pic>
        <p:nvPicPr>
          <p:cNvPr id="13" name="Graphic 12" descr="Clipboard Checked with solid fill">
            <a:extLst>
              <a:ext uri="{FF2B5EF4-FFF2-40B4-BE49-F238E27FC236}">
                <a16:creationId xmlns:a16="http://schemas.microsoft.com/office/drawing/2014/main" id="{8FD69892-2EBC-4086-9846-D9EFAAC14A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4578" y="1709817"/>
            <a:ext cx="914400" cy="914400"/>
          </a:xfrm>
          <a:prstGeom prst="rect">
            <a:avLst/>
          </a:prstGeom>
        </p:spPr>
      </p:pic>
      <p:pic>
        <p:nvPicPr>
          <p:cNvPr id="15" name="Graphic 14" descr="Connected with solid fill">
            <a:extLst>
              <a:ext uri="{FF2B5EF4-FFF2-40B4-BE49-F238E27FC236}">
                <a16:creationId xmlns:a16="http://schemas.microsoft.com/office/drawing/2014/main" id="{F180D81E-B7C5-43EA-8365-17314C1270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4711" y="1709817"/>
            <a:ext cx="914400" cy="914400"/>
          </a:xfrm>
          <a:prstGeom prst="rect">
            <a:avLst/>
          </a:prstGeom>
        </p:spPr>
      </p:pic>
      <p:sp>
        <p:nvSpPr>
          <p:cNvPr id="16" name="TextBox 15">
            <a:extLst>
              <a:ext uri="{FF2B5EF4-FFF2-40B4-BE49-F238E27FC236}">
                <a16:creationId xmlns:a16="http://schemas.microsoft.com/office/drawing/2014/main" id="{0A6FD022-5F8F-4225-A74F-6A9555349367}"/>
              </a:ext>
            </a:extLst>
          </p:cNvPr>
          <p:cNvSpPr txBox="1"/>
          <p:nvPr/>
        </p:nvSpPr>
        <p:spPr>
          <a:xfrm>
            <a:off x="3606315" y="3285618"/>
            <a:ext cx="5109635" cy="1169551"/>
          </a:xfrm>
          <a:prstGeom prst="rect">
            <a:avLst/>
          </a:prstGeom>
          <a:noFill/>
        </p:spPr>
        <p:txBody>
          <a:bodyPr wrap="square" rtlCol="0">
            <a:spAutoFit/>
          </a:bodyPr>
          <a:lstStyle/>
          <a:p>
            <a:r>
              <a:rPr lang="en-US" sz="1400" i="1">
                <a:latin typeface="DIN 2014" panose="020B0504020202020204" pitchFamily="34" charset="0"/>
                <a:ea typeface="DIN 2014" panose="020B0504020202020204" pitchFamily="34" charset="0"/>
              </a:rPr>
              <a:t>Icons should only be used as a visual representation of an action or idea. Icons can be located under </a:t>
            </a:r>
            <a:r>
              <a:rPr lang="en-US" sz="1400" b="1" i="1" u="sng">
                <a:latin typeface="DIN 2014 Bold" panose="020B0504020202020204" pitchFamily="34" charset="0"/>
                <a:ea typeface="DIN 2014 Bold" panose="020B0504020202020204" pitchFamily="34" charset="0"/>
              </a:rPr>
              <a:t>Insert</a:t>
            </a:r>
            <a:r>
              <a:rPr lang="en-US" sz="1400" b="1" i="1">
                <a:latin typeface="DIN 2014 Bold" panose="020B0504020202020204" pitchFamily="34" charset="0"/>
                <a:ea typeface="DIN 2014 Bold" panose="020B0504020202020204" pitchFamily="34" charset="0"/>
              </a:rPr>
              <a:t> </a:t>
            </a:r>
            <a:r>
              <a:rPr lang="en-US" sz="1400" i="1">
                <a:latin typeface="DIN 2014" panose="020B0504020202020204" pitchFamily="34" charset="0"/>
                <a:ea typeface="DIN 2014" panose="020B0504020202020204" pitchFamily="34" charset="0"/>
              </a:rPr>
              <a:t>in PPT. There you will find a variety of icons to choose from. Color options for icons can vary based on use but staying within Georgia Tech’s brand should be key. </a:t>
            </a:r>
          </a:p>
        </p:txBody>
      </p:sp>
    </p:spTree>
    <p:extLst>
      <p:ext uri="{BB962C8B-B14F-4D97-AF65-F5344CB8AC3E}">
        <p14:creationId xmlns:p14="http://schemas.microsoft.com/office/powerpoint/2010/main" val="33456814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a:t>Icon Use Examples </a:t>
            </a:r>
          </a:p>
        </p:txBody>
      </p:sp>
      <p:sp>
        <p:nvSpPr>
          <p:cNvPr id="3" name="TextBox 2">
            <a:extLst>
              <a:ext uri="{FF2B5EF4-FFF2-40B4-BE49-F238E27FC236}">
                <a16:creationId xmlns:a16="http://schemas.microsoft.com/office/drawing/2014/main" id="{E398D1AF-183B-4EAF-B2A2-2E3ECD8E8512}"/>
              </a:ext>
            </a:extLst>
          </p:cNvPr>
          <p:cNvSpPr txBox="1"/>
          <p:nvPr/>
        </p:nvSpPr>
        <p:spPr>
          <a:xfrm>
            <a:off x="2418693" y="2361959"/>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501427" y="1672079"/>
            <a:ext cx="4018840" cy="461665"/>
          </a:xfrm>
          <a:prstGeom prst="rect">
            <a:avLst/>
          </a:prstGeom>
          <a:noFill/>
        </p:spPr>
        <p:txBody>
          <a:bodyPr wrap="square" rtlCol="0">
            <a:spAutoFit/>
          </a:bodyPr>
          <a:lstStyle/>
          <a:p>
            <a:r>
              <a:rPr lang="en-US" sz="2400" i="0">
                <a:solidFill>
                  <a:srgbClr val="000000"/>
                </a:solidFill>
                <a:effectLst/>
                <a:latin typeface="Roboto Slab" pitchFamily="2" charset="0"/>
                <a:ea typeface="Roboto Slab" pitchFamily="2" charset="0"/>
              </a:rPr>
              <a:t>Title Goes Here</a:t>
            </a:r>
            <a:endParaRPr lang="en-US" sz="2400">
              <a:latin typeface="Roboto Slab" pitchFamily="2" charset="0"/>
              <a:ea typeface="Roboto Slab" pitchFamily="2" charset="0"/>
            </a:endParaRPr>
          </a:p>
        </p:txBody>
      </p:sp>
      <p:sp>
        <p:nvSpPr>
          <p:cNvPr id="22" name="TextBox 21">
            <a:extLst>
              <a:ext uri="{FF2B5EF4-FFF2-40B4-BE49-F238E27FC236}">
                <a16:creationId xmlns:a16="http://schemas.microsoft.com/office/drawing/2014/main" id="{A09CF91C-62C3-4C28-888D-EFF10EE348D0}"/>
              </a:ext>
            </a:extLst>
          </p:cNvPr>
          <p:cNvSpPr txBox="1"/>
          <p:nvPr/>
        </p:nvSpPr>
        <p:spPr>
          <a:xfrm>
            <a:off x="6502404" y="1891399"/>
            <a:ext cx="2167467" cy="369332"/>
          </a:xfrm>
          <a:prstGeom prst="rect">
            <a:avLst/>
          </a:prstGeom>
          <a:noFill/>
        </p:spPr>
        <p:txBody>
          <a:bodyPr wrap="square" rtlCol="0">
            <a:spAutoFit/>
          </a:bodyPr>
          <a:lstStyle/>
          <a:p>
            <a:r>
              <a:rPr lang="en-US" b="1" i="0">
                <a:solidFill>
                  <a:schemeClr val="bg1"/>
                </a:solidFill>
                <a:effectLst/>
                <a:latin typeface="Open Sans" panose="020B0606030504020204" pitchFamily="34" charset="0"/>
              </a:rPr>
              <a:t>Title Goes Here</a:t>
            </a:r>
            <a:endParaRPr lang="en-US" b="1">
              <a:solidFill>
                <a:schemeClr val="bg1"/>
              </a:solidFill>
            </a:endParaRPr>
          </a:p>
        </p:txBody>
      </p:sp>
      <p:pic>
        <p:nvPicPr>
          <p:cNvPr id="24" name="Graphic 23" descr="Bar chart with solid fill">
            <a:extLst>
              <a:ext uri="{FF2B5EF4-FFF2-40B4-BE49-F238E27FC236}">
                <a16:creationId xmlns:a16="http://schemas.microsoft.com/office/drawing/2014/main" id="{BB88E6E2-5809-4DAC-8E15-469E814AF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7328" y="2337567"/>
            <a:ext cx="719695" cy="719695"/>
          </a:xfrm>
          <a:prstGeom prst="rect">
            <a:avLst/>
          </a:prstGeom>
        </p:spPr>
      </p:pic>
      <p:pic>
        <p:nvPicPr>
          <p:cNvPr id="25" name="Graphic 24" descr="Chemicals with solid fill">
            <a:extLst>
              <a:ext uri="{FF2B5EF4-FFF2-40B4-BE49-F238E27FC236}">
                <a16:creationId xmlns:a16="http://schemas.microsoft.com/office/drawing/2014/main" id="{FBA18BA7-200F-46B3-B28A-CCABC2E48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993" y="3564280"/>
            <a:ext cx="719695" cy="719695"/>
          </a:xfrm>
          <a:prstGeom prst="rect">
            <a:avLst/>
          </a:prstGeom>
        </p:spPr>
      </p:pic>
      <p:pic>
        <p:nvPicPr>
          <p:cNvPr id="27" name="Graphic 26" descr="Chemicals with solid fill">
            <a:extLst>
              <a:ext uri="{FF2B5EF4-FFF2-40B4-BE49-F238E27FC236}">
                <a16:creationId xmlns:a16="http://schemas.microsoft.com/office/drawing/2014/main" id="{60C9ED4D-FA0E-441D-98B3-F9A96BA7D1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74993" y="2370670"/>
            <a:ext cx="719696" cy="719696"/>
          </a:xfrm>
          <a:prstGeom prst="rect">
            <a:avLst/>
          </a:prstGeom>
        </p:spPr>
      </p:pic>
      <p:pic>
        <p:nvPicPr>
          <p:cNvPr id="28" name="Graphic 27" descr="Clipboard Checked with solid fill">
            <a:extLst>
              <a:ext uri="{FF2B5EF4-FFF2-40B4-BE49-F238E27FC236}">
                <a16:creationId xmlns:a16="http://schemas.microsoft.com/office/drawing/2014/main" id="{ABFE28D8-80FE-4BCE-91CA-0B057F1C0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7329" y="3514367"/>
            <a:ext cx="719694" cy="719694"/>
          </a:xfrm>
          <a:prstGeom prst="rect">
            <a:avLst/>
          </a:prstGeom>
        </p:spPr>
      </p:pic>
      <p:sp>
        <p:nvSpPr>
          <p:cNvPr id="29" name="TextBox 28">
            <a:extLst>
              <a:ext uri="{FF2B5EF4-FFF2-40B4-BE49-F238E27FC236}">
                <a16:creationId xmlns:a16="http://schemas.microsoft.com/office/drawing/2014/main" id="{8C0A599E-B0EC-4892-971A-EF01C2577645}"/>
              </a:ext>
            </a:extLst>
          </p:cNvPr>
          <p:cNvSpPr txBox="1"/>
          <p:nvPr/>
        </p:nvSpPr>
        <p:spPr>
          <a:xfrm>
            <a:off x="2418693" y="3552992"/>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44905DB4-ED7B-4B1E-A64E-B4CE9889E868}"/>
              </a:ext>
            </a:extLst>
          </p:cNvPr>
          <p:cNvSpPr txBox="1"/>
          <p:nvPr/>
        </p:nvSpPr>
        <p:spPr>
          <a:xfrm>
            <a:off x="6985048" y="2337567"/>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1D56AA56-8591-4E6D-A0F5-DC7B5936E687}"/>
              </a:ext>
            </a:extLst>
          </p:cNvPr>
          <p:cNvSpPr txBox="1"/>
          <p:nvPr/>
        </p:nvSpPr>
        <p:spPr>
          <a:xfrm>
            <a:off x="6985048" y="3514367"/>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114271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Data Exploration</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11208" y="306717"/>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677309" y="2436201"/>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4319628" y="2787091"/>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FA8011A-C663-CEEE-3CAE-1FB042A45C00}"/>
              </a:ext>
            </a:extLst>
          </p:cNvPr>
          <p:cNvSpPr/>
          <p:nvPr/>
        </p:nvSpPr>
        <p:spPr>
          <a:xfrm>
            <a:off x="2910840" y="1367234"/>
            <a:ext cx="352806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 of game stats distributions (discussion of typically mound shaped distributions)</a:t>
            </a:r>
          </a:p>
        </p:txBody>
      </p:sp>
      <p:sp>
        <p:nvSpPr>
          <p:cNvPr id="23" name="Rectangle 22">
            <a:extLst>
              <a:ext uri="{FF2B5EF4-FFF2-40B4-BE49-F238E27FC236}">
                <a16:creationId xmlns:a16="http://schemas.microsoft.com/office/drawing/2014/main" id="{C0A2B10E-D753-A92D-F05C-C0B778C424AD}"/>
              </a:ext>
            </a:extLst>
          </p:cNvPr>
          <p:cNvSpPr/>
          <p:nvPr/>
        </p:nvSpPr>
        <p:spPr>
          <a:xfrm>
            <a:off x="7056120" y="1367234"/>
            <a:ext cx="352806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 Images</a:t>
            </a:r>
          </a:p>
        </p:txBody>
      </p:sp>
      <p:sp>
        <p:nvSpPr>
          <p:cNvPr id="24" name="Rectangle 23">
            <a:extLst>
              <a:ext uri="{FF2B5EF4-FFF2-40B4-BE49-F238E27FC236}">
                <a16:creationId xmlns:a16="http://schemas.microsoft.com/office/drawing/2014/main" id="{2B70CDB6-A25C-DFAA-0CFA-D0556993E373}"/>
              </a:ext>
            </a:extLst>
          </p:cNvPr>
          <p:cNvSpPr/>
          <p:nvPr/>
        </p:nvSpPr>
        <p:spPr>
          <a:xfrm>
            <a:off x="2910840" y="4414585"/>
            <a:ext cx="352806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cool things from UMAP?</a:t>
            </a:r>
          </a:p>
        </p:txBody>
      </p:sp>
      <p:sp>
        <p:nvSpPr>
          <p:cNvPr id="30" name="Rectangle 29">
            <a:extLst>
              <a:ext uri="{FF2B5EF4-FFF2-40B4-BE49-F238E27FC236}">
                <a16:creationId xmlns:a16="http://schemas.microsoft.com/office/drawing/2014/main" id="{9EA20545-CE6A-4AA9-3F84-2E62C8BAC37C}"/>
              </a:ext>
            </a:extLst>
          </p:cNvPr>
          <p:cNvSpPr/>
          <p:nvPr/>
        </p:nvSpPr>
        <p:spPr>
          <a:xfrm>
            <a:off x="7056120" y="4414585"/>
            <a:ext cx="352806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Others?</a:t>
            </a:r>
          </a:p>
        </p:txBody>
      </p:sp>
      <p:sp>
        <p:nvSpPr>
          <p:cNvPr id="31" name="TextBox 30">
            <a:extLst>
              <a:ext uri="{FF2B5EF4-FFF2-40B4-BE49-F238E27FC236}">
                <a16:creationId xmlns:a16="http://schemas.microsoft.com/office/drawing/2014/main" id="{960F15BF-5079-5ECC-D160-2624BD94090B}"/>
              </a:ext>
            </a:extLst>
          </p:cNvPr>
          <p:cNvSpPr txBox="1"/>
          <p:nvPr/>
        </p:nvSpPr>
        <p:spPr>
          <a:xfrm>
            <a:off x="6865620" y="3299460"/>
            <a:ext cx="4556760" cy="369332"/>
          </a:xfrm>
          <a:prstGeom prst="rect">
            <a:avLst/>
          </a:prstGeom>
          <a:noFill/>
        </p:spPr>
        <p:txBody>
          <a:bodyPr wrap="square" rtlCol="0">
            <a:spAutoFit/>
          </a:bodyPr>
          <a:lstStyle/>
          <a:p>
            <a:r>
              <a:rPr lang="en-US" dirty="0">
                <a:solidFill>
                  <a:srgbClr val="FF0000"/>
                </a:solidFill>
              </a:rPr>
              <a:t>Any expectations from this exploration?</a:t>
            </a:r>
          </a:p>
        </p:txBody>
      </p:sp>
      <p:sp>
        <p:nvSpPr>
          <p:cNvPr id="32" name="TextBox 31">
            <a:extLst>
              <a:ext uri="{FF2B5EF4-FFF2-40B4-BE49-F238E27FC236}">
                <a16:creationId xmlns:a16="http://schemas.microsoft.com/office/drawing/2014/main" id="{ECF907ED-1F17-6EC0-B930-F5FA9FC0244B}"/>
              </a:ext>
            </a:extLst>
          </p:cNvPr>
          <p:cNvSpPr txBox="1"/>
          <p:nvPr/>
        </p:nvSpPr>
        <p:spPr>
          <a:xfrm>
            <a:off x="118110" y="4262834"/>
            <a:ext cx="4556760" cy="369332"/>
          </a:xfrm>
          <a:prstGeom prst="rect">
            <a:avLst/>
          </a:prstGeom>
          <a:noFill/>
        </p:spPr>
        <p:txBody>
          <a:bodyPr wrap="square" rtlCol="0">
            <a:spAutoFit/>
          </a:bodyPr>
          <a:lstStyle/>
          <a:p>
            <a:r>
              <a:rPr lang="en-US" dirty="0">
                <a:solidFill>
                  <a:srgbClr val="FF0000"/>
                </a:solidFill>
              </a:rPr>
              <a:t>Explanation of how many features</a:t>
            </a:r>
          </a:p>
        </p:txBody>
      </p:sp>
    </p:spTree>
    <p:extLst>
      <p:ext uri="{BB962C8B-B14F-4D97-AF65-F5344CB8AC3E}">
        <p14:creationId xmlns:p14="http://schemas.microsoft.com/office/powerpoint/2010/main" val="184962834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Baseline Modeling</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11208" y="306717"/>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677309" y="2436201"/>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4319628" y="2787091"/>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52620A28-A539-A8C3-921C-53BDF88EDD74}"/>
              </a:ext>
            </a:extLst>
          </p:cNvPr>
          <p:cNvSpPr/>
          <p:nvPr/>
        </p:nvSpPr>
        <p:spPr>
          <a:xfrm rot="20312854">
            <a:off x="2470338" y="1837337"/>
            <a:ext cx="253746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E4CAA0B-6F98-4B02-0566-E0EAF8F88C2A}"/>
              </a:ext>
            </a:extLst>
          </p:cNvPr>
          <p:cNvSpPr/>
          <p:nvPr/>
        </p:nvSpPr>
        <p:spPr>
          <a:xfrm>
            <a:off x="2652413" y="3007831"/>
            <a:ext cx="253746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3B1315D-E283-431B-3952-9BC77A3B7F03}"/>
              </a:ext>
            </a:extLst>
          </p:cNvPr>
          <p:cNvSpPr/>
          <p:nvPr/>
        </p:nvSpPr>
        <p:spPr>
          <a:xfrm rot="1364235">
            <a:off x="2465336" y="4130003"/>
            <a:ext cx="253746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804A-08A1-46A5-CAE5-8E43798560DC}"/>
              </a:ext>
            </a:extLst>
          </p:cNvPr>
          <p:cNvSpPr/>
          <p:nvPr/>
        </p:nvSpPr>
        <p:spPr>
          <a:xfrm>
            <a:off x="5562600" y="906881"/>
            <a:ext cx="4019693" cy="137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Amount of Features Logit</a:t>
            </a:r>
          </a:p>
          <a:p>
            <a:pPr algn="ctr"/>
            <a:r>
              <a:rPr lang="en-US" dirty="0"/>
              <a:t>Confusion Matrix</a:t>
            </a:r>
          </a:p>
          <a:p>
            <a:pPr algn="ctr"/>
            <a:r>
              <a:rPr lang="en-US" dirty="0"/>
              <a:t>Metrics</a:t>
            </a:r>
          </a:p>
        </p:txBody>
      </p:sp>
      <p:sp>
        <p:nvSpPr>
          <p:cNvPr id="7" name="Rectangle 6">
            <a:extLst>
              <a:ext uri="{FF2B5EF4-FFF2-40B4-BE49-F238E27FC236}">
                <a16:creationId xmlns:a16="http://schemas.microsoft.com/office/drawing/2014/main" id="{9445CD9D-B757-406D-7F01-2606F20DD2F1}"/>
              </a:ext>
            </a:extLst>
          </p:cNvPr>
          <p:cNvSpPr/>
          <p:nvPr/>
        </p:nvSpPr>
        <p:spPr>
          <a:xfrm>
            <a:off x="5562600" y="2724707"/>
            <a:ext cx="4019693" cy="137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Amount of Features </a:t>
            </a:r>
            <a:r>
              <a:rPr lang="en-US" dirty="0" err="1"/>
              <a:t>Probit</a:t>
            </a:r>
            <a:endParaRPr lang="en-US" dirty="0"/>
          </a:p>
          <a:p>
            <a:pPr algn="ctr"/>
            <a:r>
              <a:rPr lang="en-US" dirty="0"/>
              <a:t>Confusion Matrix</a:t>
            </a:r>
          </a:p>
          <a:p>
            <a:pPr algn="ctr"/>
            <a:r>
              <a:rPr lang="en-US" dirty="0"/>
              <a:t>Metrics</a:t>
            </a:r>
          </a:p>
        </p:txBody>
      </p:sp>
      <p:sp>
        <p:nvSpPr>
          <p:cNvPr id="9" name="Rectangle 8">
            <a:extLst>
              <a:ext uri="{FF2B5EF4-FFF2-40B4-BE49-F238E27FC236}">
                <a16:creationId xmlns:a16="http://schemas.microsoft.com/office/drawing/2014/main" id="{53498E17-78A7-88E7-94DA-539F44766245}"/>
              </a:ext>
            </a:extLst>
          </p:cNvPr>
          <p:cNvSpPr/>
          <p:nvPr/>
        </p:nvSpPr>
        <p:spPr>
          <a:xfrm>
            <a:off x="5562600" y="4539451"/>
            <a:ext cx="4019693" cy="137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 Predictions</a:t>
            </a:r>
          </a:p>
          <a:p>
            <a:pPr algn="ctr"/>
            <a:r>
              <a:rPr lang="en-US" dirty="0"/>
              <a:t>Confusion Matrix</a:t>
            </a:r>
          </a:p>
          <a:p>
            <a:pPr algn="ctr"/>
            <a:r>
              <a:rPr lang="en-US" dirty="0"/>
              <a:t>Metrics</a:t>
            </a:r>
          </a:p>
        </p:txBody>
      </p:sp>
    </p:spTree>
    <p:extLst>
      <p:ext uri="{BB962C8B-B14F-4D97-AF65-F5344CB8AC3E}">
        <p14:creationId xmlns:p14="http://schemas.microsoft.com/office/powerpoint/2010/main" val="218668123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Feature Selection</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90067" y="441745"/>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677309" y="2436201"/>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4319628" y="2787091"/>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52620A28-A539-A8C3-921C-53BDF88EDD74}"/>
              </a:ext>
            </a:extLst>
          </p:cNvPr>
          <p:cNvSpPr/>
          <p:nvPr/>
        </p:nvSpPr>
        <p:spPr>
          <a:xfrm rot="20312854">
            <a:off x="2515790" y="2216651"/>
            <a:ext cx="489568" cy="409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E4CAA0B-6F98-4B02-0566-E0EAF8F88C2A}"/>
              </a:ext>
            </a:extLst>
          </p:cNvPr>
          <p:cNvSpPr/>
          <p:nvPr/>
        </p:nvSpPr>
        <p:spPr>
          <a:xfrm>
            <a:off x="2652413" y="3007831"/>
            <a:ext cx="357868" cy="421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3B1315D-E283-431B-3952-9BC77A3B7F03}"/>
              </a:ext>
            </a:extLst>
          </p:cNvPr>
          <p:cNvSpPr/>
          <p:nvPr/>
        </p:nvSpPr>
        <p:spPr>
          <a:xfrm rot="1364235">
            <a:off x="2491612" y="3859717"/>
            <a:ext cx="229917" cy="594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804A-08A1-46A5-CAE5-8E43798560DC}"/>
              </a:ext>
            </a:extLst>
          </p:cNvPr>
          <p:cNvSpPr/>
          <p:nvPr/>
        </p:nvSpPr>
        <p:spPr>
          <a:xfrm>
            <a:off x="3063241" y="1253577"/>
            <a:ext cx="1580573" cy="1123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Amount of Features Logit</a:t>
            </a:r>
          </a:p>
          <a:p>
            <a:pPr algn="ctr"/>
            <a:r>
              <a:rPr lang="en-US" dirty="0"/>
              <a:t>Confusion Matrix</a:t>
            </a:r>
          </a:p>
          <a:p>
            <a:pPr algn="ctr"/>
            <a:r>
              <a:rPr lang="en-US" dirty="0"/>
              <a:t>Metrics</a:t>
            </a:r>
          </a:p>
        </p:txBody>
      </p:sp>
      <p:sp>
        <p:nvSpPr>
          <p:cNvPr id="7" name="Rectangle 6">
            <a:extLst>
              <a:ext uri="{FF2B5EF4-FFF2-40B4-BE49-F238E27FC236}">
                <a16:creationId xmlns:a16="http://schemas.microsoft.com/office/drawing/2014/main" id="{9445CD9D-B757-406D-7F01-2606F20DD2F1}"/>
              </a:ext>
            </a:extLst>
          </p:cNvPr>
          <p:cNvSpPr/>
          <p:nvPr/>
        </p:nvSpPr>
        <p:spPr>
          <a:xfrm>
            <a:off x="3063241" y="2722294"/>
            <a:ext cx="1580573" cy="1304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Amount of Features </a:t>
            </a:r>
            <a:r>
              <a:rPr lang="en-US" dirty="0" err="1"/>
              <a:t>Probit</a:t>
            </a:r>
            <a:endParaRPr lang="en-US" dirty="0"/>
          </a:p>
          <a:p>
            <a:pPr algn="ctr"/>
            <a:r>
              <a:rPr lang="en-US" dirty="0"/>
              <a:t>Confusion Matrix</a:t>
            </a:r>
          </a:p>
          <a:p>
            <a:pPr algn="ctr"/>
            <a:r>
              <a:rPr lang="en-US" dirty="0"/>
              <a:t>Metrics</a:t>
            </a:r>
          </a:p>
        </p:txBody>
      </p:sp>
      <p:sp>
        <p:nvSpPr>
          <p:cNvPr id="9" name="Rectangle 8">
            <a:extLst>
              <a:ext uri="{FF2B5EF4-FFF2-40B4-BE49-F238E27FC236}">
                <a16:creationId xmlns:a16="http://schemas.microsoft.com/office/drawing/2014/main" id="{53498E17-78A7-88E7-94DA-539F44766245}"/>
              </a:ext>
            </a:extLst>
          </p:cNvPr>
          <p:cNvSpPr/>
          <p:nvPr/>
        </p:nvSpPr>
        <p:spPr>
          <a:xfrm>
            <a:off x="2329358" y="4513192"/>
            <a:ext cx="1361846" cy="874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 Predictions</a:t>
            </a:r>
          </a:p>
          <a:p>
            <a:pPr algn="ctr"/>
            <a:r>
              <a:rPr lang="en-US" dirty="0"/>
              <a:t>Confusion Matrix</a:t>
            </a:r>
          </a:p>
          <a:p>
            <a:pPr algn="ctr"/>
            <a:r>
              <a:rPr lang="en-US" dirty="0"/>
              <a:t>Metrics</a:t>
            </a:r>
          </a:p>
        </p:txBody>
      </p:sp>
      <p:sp>
        <p:nvSpPr>
          <p:cNvPr id="10" name="Arrow: Right 9">
            <a:extLst>
              <a:ext uri="{FF2B5EF4-FFF2-40B4-BE49-F238E27FC236}">
                <a16:creationId xmlns:a16="http://schemas.microsoft.com/office/drawing/2014/main" id="{984A6191-C72B-686D-E3A0-E218FBEE7895}"/>
              </a:ext>
            </a:extLst>
          </p:cNvPr>
          <p:cNvSpPr/>
          <p:nvPr/>
        </p:nvSpPr>
        <p:spPr>
          <a:xfrm rot="20674985">
            <a:off x="2567278" y="2299895"/>
            <a:ext cx="3070518" cy="44797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CE29581-8CD7-D335-CFE7-6B2DDA6CE061}"/>
              </a:ext>
            </a:extLst>
          </p:cNvPr>
          <p:cNvSpPr/>
          <p:nvPr/>
        </p:nvSpPr>
        <p:spPr>
          <a:xfrm rot="383669">
            <a:off x="2667808" y="3912267"/>
            <a:ext cx="3070518" cy="44797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461018-5F0E-612D-E34A-056EC04DDD95}"/>
              </a:ext>
            </a:extLst>
          </p:cNvPr>
          <p:cNvSpPr/>
          <p:nvPr/>
        </p:nvSpPr>
        <p:spPr>
          <a:xfrm>
            <a:off x="5852160" y="885316"/>
            <a:ext cx="2514600" cy="1511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Stepwise Regression</a:t>
            </a:r>
          </a:p>
          <a:p>
            <a:pPr marL="285750" indent="-285750" algn="ctr">
              <a:buFontTx/>
              <a:buChar char="-"/>
            </a:pPr>
            <a:r>
              <a:rPr lang="en-US" dirty="0"/>
              <a:t>Snip of function</a:t>
            </a:r>
          </a:p>
          <a:p>
            <a:pPr marL="285750" indent="-285750" algn="ctr">
              <a:buFontTx/>
              <a:buChar char="-"/>
            </a:pPr>
            <a:r>
              <a:rPr lang="en-US" dirty="0"/>
              <a:t>Resulting Features</a:t>
            </a:r>
          </a:p>
          <a:p>
            <a:pPr marL="285750" indent="-285750" algn="ctr">
              <a:buFontTx/>
              <a:buChar char="-"/>
            </a:pPr>
            <a:r>
              <a:rPr lang="en-US" dirty="0"/>
              <a:t>Metrics</a:t>
            </a:r>
          </a:p>
        </p:txBody>
      </p:sp>
      <p:sp>
        <p:nvSpPr>
          <p:cNvPr id="13" name="Rectangle 12">
            <a:extLst>
              <a:ext uri="{FF2B5EF4-FFF2-40B4-BE49-F238E27FC236}">
                <a16:creationId xmlns:a16="http://schemas.microsoft.com/office/drawing/2014/main" id="{F3DCCDDD-4CF7-79D0-D162-989AFA67C95B}"/>
              </a:ext>
            </a:extLst>
          </p:cNvPr>
          <p:cNvSpPr/>
          <p:nvPr/>
        </p:nvSpPr>
        <p:spPr>
          <a:xfrm>
            <a:off x="5986198" y="3875985"/>
            <a:ext cx="2514600" cy="1511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LASSO</a:t>
            </a:r>
          </a:p>
          <a:p>
            <a:pPr marL="285750" indent="-285750" algn="ctr">
              <a:buFontTx/>
              <a:buChar char="-"/>
            </a:pPr>
            <a:r>
              <a:rPr lang="en-US" dirty="0"/>
              <a:t>Snip of function</a:t>
            </a:r>
          </a:p>
          <a:p>
            <a:pPr marL="285750" indent="-285750" algn="ctr">
              <a:buFontTx/>
              <a:buChar char="-"/>
            </a:pPr>
            <a:r>
              <a:rPr lang="en-US" dirty="0"/>
              <a:t>Resulting Features</a:t>
            </a:r>
          </a:p>
          <a:p>
            <a:pPr marL="285750" indent="-285750" algn="ctr">
              <a:buFontTx/>
              <a:buChar char="-"/>
            </a:pPr>
            <a:r>
              <a:rPr lang="en-US" dirty="0"/>
              <a:t>Metrics</a:t>
            </a:r>
          </a:p>
        </p:txBody>
      </p:sp>
      <p:sp>
        <p:nvSpPr>
          <p:cNvPr id="14" name="TextBox 13">
            <a:extLst>
              <a:ext uri="{FF2B5EF4-FFF2-40B4-BE49-F238E27FC236}">
                <a16:creationId xmlns:a16="http://schemas.microsoft.com/office/drawing/2014/main" id="{9A84E17A-0811-A610-7196-A65F4581E73E}"/>
              </a:ext>
            </a:extLst>
          </p:cNvPr>
          <p:cNvSpPr txBox="1"/>
          <p:nvPr/>
        </p:nvSpPr>
        <p:spPr>
          <a:xfrm>
            <a:off x="7201478" y="2694900"/>
            <a:ext cx="2427546" cy="923330"/>
          </a:xfrm>
          <a:prstGeom prst="rect">
            <a:avLst/>
          </a:prstGeom>
          <a:noFill/>
        </p:spPr>
        <p:txBody>
          <a:bodyPr wrap="square" rtlCol="0">
            <a:spAutoFit/>
          </a:bodyPr>
          <a:lstStyle/>
          <a:p>
            <a:r>
              <a:rPr lang="en-US" dirty="0">
                <a:solidFill>
                  <a:srgbClr val="FF0000"/>
                </a:solidFill>
              </a:rPr>
              <a:t>Make evident how this compares to Baseline Models</a:t>
            </a:r>
          </a:p>
        </p:txBody>
      </p:sp>
      <p:sp>
        <p:nvSpPr>
          <p:cNvPr id="15" name="TextBox 14">
            <a:extLst>
              <a:ext uri="{FF2B5EF4-FFF2-40B4-BE49-F238E27FC236}">
                <a16:creationId xmlns:a16="http://schemas.microsoft.com/office/drawing/2014/main" id="{2D26F125-9139-E3B5-9C63-9BF33DDE5082}"/>
              </a:ext>
            </a:extLst>
          </p:cNvPr>
          <p:cNvSpPr txBox="1"/>
          <p:nvPr/>
        </p:nvSpPr>
        <p:spPr>
          <a:xfrm>
            <a:off x="5986198" y="5511019"/>
            <a:ext cx="2427546" cy="1200329"/>
          </a:xfrm>
          <a:prstGeom prst="rect">
            <a:avLst/>
          </a:prstGeom>
          <a:noFill/>
        </p:spPr>
        <p:txBody>
          <a:bodyPr wrap="square" rtlCol="0">
            <a:spAutoFit/>
          </a:bodyPr>
          <a:lstStyle/>
          <a:p>
            <a:r>
              <a:rPr lang="en-US" dirty="0">
                <a:solidFill>
                  <a:srgbClr val="FF0000"/>
                </a:solidFill>
              </a:rPr>
              <a:t>Potential new slide for LASSO and coefficient cutoff stuff (not included yet)</a:t>
            </a:r>
          </a:p>
        </p:txBody>
      </p:sp>
    </p:spTree>
    <p:extLst>
      <p:ext uri="{BB962C8B-B14F-4D97-AF65-F5344CB8AC3E}">
        <p14:creationId xmlns:p14="http://schemas.microsoft.com/office/powerpoint/2010/main" val="400850995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Modeling: </a:t>
            </a:r>
            <a:r>
              <a:rPr lang="en-US" dirty="0" err="1"/>
              <a:t>Probit</a:t>
            </a:r>
            <a:r>
              <a:rPr lang="en-US" dirty="0"/>
              <a:t> Revisited</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90067" y="441745"/>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677309" y="2436201"/>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4319628" y="2787091"/>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52620A28-A539-A8C3-921C-53BDF88EDD74}"/>
              </a:ext>
            </a:extLst>
          </p:cNvPr>
          <p:cNvSpPr/>
          <p:nvPr/>
        </p:nvSpPr>
        <p:spPr>
          <a:xfrm rot="20312854">
            <a:off x="2515790" y="2216651"/>
            <a:ext cx="489568" cy="409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E4CAA0B-6F98-4B02-0566-E0EAF8F88C2A}"/>
              </a:ext>
            </a:extLst>
          </p:cNvPr>
          <p:cNvSpPr/>
          <p:nvPr/>
        </p:nvSpPr>
        <p:spPr>
          <a:xfrm>
            <a:off x="2652413" y="3007831"/>
            <a:ext cx="357868" cy="421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3B1315D-E283-431B-3952-9BC77A3B7F03}"/>
              </a:ext>
            </a:extLst>
          </p:cNvPr>
          <p:cNvSpPr/>
          <p:nvPr/>
        </p:nvSpPr>
        <p:spPr>
          <a:xfrm rot="1364235">
            <a:off x="2491612" y="3859717"/>
            <a:ext cx="229917" cy="594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804A-08A1-46A5-CAE5-8E43798560DC}"/>
              </a:ext>
            </a:extLst>
          </p:cNvPr>
          <p:cNvSpPr/>
          <p:nvPr/>
        </p:nvSpPr>
        <p:spPr>
          <a:xfrm>
            <a:off x="3063241" y="1253577"/>
            <a:ext cx="1580573" cy="1123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Amount of Features Logit</a:t>
            </a:r>
          </a:p>
          <a:p>
            <a:pPr algn="ctr"/>
            <a:r>
              <a:rPr lang="en-US" dirty="0"/>
              <a:t>Confusion Matrix</a:t>
            </a:r>
          </a:p>
          <a:p>
            <a:pPr algn="ctr"/>
            <a:r>
              <a:rPr lang="en-US" dirty="0"/>
              <a:t>Metrics</a:t>
            </a:r>
          </a:p>
        </p:txBody>
      </p:sp>
      <p:sp>
        <p:nvSpPr>
          <p:cNvPr id="7" name="Rectangle 6">
            <a:extLst>
              <a:ext uri="{FF2B5EF4-FFF2-40B4-BE49-F238E27FC236}">
                <a16:creationId xmlns:a16="http://schemas.microsoft.com/office/drawing/2014/main" id="{9445CD9D-B757-406D-7F01-2606F20DD2F1}"/>
              </a:ext>
            </a:extLst>
          </p:cNvPr>
          <p:cNvSpPr/>
          <p:nvPr/>
        </p:nvSpPr>
        <p:spPr>
          <a:xfrm>
            <a:off x="3276947" y="2571006"/>
            <a:ext cx="1900199" cy="166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Amount of Features </a:t>
            </a:r>
            <a:r>
              <a:rPr lang="en-US" dirty="0" err="1"/>
              <a:t>Probit</a:t>
            </a:r>
            <a:endParaRPr lang="en-US" dirty="0"/>
          </a:p>
          <a:p>
            <a:pPr algn="ctr"/>
            <a:r>
              <a:rPr lang="en-US" dirty="0"/>
              <a:t>Confusion Matrix</a:t>
            </a:r>
          </a:p>
          <a:p>
            <a:pPr algn="ctr"/>
            <a:r>
              <a:rPr lang="en-US" dirty="0"/>
              <a:t>Metrics</a:t>
            </a:r>
          </a:p>
        </p:txBody>
      </p:sp>
      <p:sp>
        <p:nvSpPr>
          <p:cNvPr id="9" name="Rectangle 8">
            <a:extLst>
              <a:ext uri="{FF2B5EF4-FFF2-40B4-BE49-F238E27FC236}">
                <a16:creationId xmlns:a16="http://schemas.microsoft.com/office/drawing/2014/main" id="{53498E17-78A7-88E7-94DA-539F44766245}"/>
              </a:ext>
            </a:extLst>
          </p:cNvPr>
          <p:cNvSpPr/>
          <p:nvPr/>
        </p:nvSpPr>
        <p:spPr>
          <a:xfrm>
            <a:off x="2329358" y="4513192"/>
            <a:ext cx="1361846" cy="874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 Predictions</a:t>
            </a:r>
          </a:p>
          <a:p>
            <a:pPr algn="ctr"/>
            <a:r>
              <a:rPr lang="en-US" dirty="0"/>
              <a:t>Confusion Matrix</a:t>
            </a:r>
          </a:p>
          <a:p>
            <a:pPr algn="ctr"/>
            <a:r>
              <a:rPr lang="en-US" dirty="0"/>
              <a:t>Metrics</a:t>
            </a:r>
          </a:p>
        </p:txBody>
      </p:sp>
      <p:sp>
        <p:nvSpPr>
          <p:cNvPr id="13" name="Rectangle 12">
            <a:extLst>
              <a:ext uri="{FF2B5EF4-FFF2-40B4-BE49-F238E27FC236}">
                <a16:creationId xmlns:a16="http://schemas.microsoft.com/office/drawing/2014/main" id="{F3DCCDDD-4CF7-79D0-D162-989AFA67C95B}"/>
              </a:ext>
            </a:extLst>
          </p:cNvPr>
          <p:cNvSpPr/>
          <p:nvPr/>
        </p:nvSpPr>
        <p:spPr>
          <a:xfrm>
            <a:off x="5636319" y="2649192"/>
            <a:ext cx="2156815" cy="1511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LASSO</a:t>
            </a:r>
          </a:p>
          <a:p>
            <a:pPr marL="285750" indent="-285750" algn="ctr">
              <a:buFontTx/>
              <a:buChar char="-"/>
            </a:pPr>
            <a:r>
              <a:rPr lang="en-US" dirty="0"/>
              <a:t>Resulting Features</a:t>
            </a:r>
          </a:p>
          <a:p>
            <a:pPr marL="285750" indent="-285750" algn="ctr">
              <a:buFontTx/>
              <a:buChar char="-"/>
            </a:pPr>
            <a:r>
              <a:rPr lang="en-US" dirty="0"/>
              <a:t>Metrics</a:t>
            </a:r>
          </a:p>
        </p:txBody>
      </p:sp>
      <p:sp>
        <p:nvSpPr>
          <p:cNvPr id="18" name="Rectangle 17">
            <a:extLst>
              <a:ext uri="{FF2B5EF4-FFF2-40B4-BE49-F238E27FC236}">
                <a16:creationId xmlns:a16="http://schemas.microsoft.com/office/drawing/2014/main" id="{D67616E7-D3DA-04B8-B317-CB932C6E9C65}"/>
              </a:ext>
            </a:extLst>
          </p:cNvPr>
          <p:cNvSpPr/>
          <p:nvPr/>
        </p:nvSpPr>
        <p:spPr>
          <a:xfrm>
            <a:off x="8412147" y="2484987"/>
            <a:ext cx="2254880" cy="1928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Selected Features </a:t>
            </a:r>
            <a:r>
              <a:rPr lang="en-US" dirty="0" err="1"/>
              <a:t>Probit</a:t>
            </a:r>
            <a:endParaRPr lang="en-US" dirty="0"/>
          </a:p>
          <a:p>
            <a:pPr algn="ctr"/>
            <a:r>
              <a:rPr lang="en-US" dirty="0"/>
              <a:t>Confusion Matrix</a:t>
            </a:r>
          </a:p>
          <a:p>
            <a:pPr algn="ctr"/>
            <a:r>
              <a:rPr lang="en-US" dirty="0"/>
              <a:t>Metrics</a:t>
            </a:r>
          </a:p>
        </p:txBody>
      </p:sp>
      <p:sp>
        <p:nvSpPr>
          <p:cNvPr id="20" name="Plus Sign 19">
            <a:extLst>
              <a:ext uri="{FF2B5EF4-FFF2-40B4-BE49-F238E27FC236}">
                <a16:creationId xmlns:a16="http://schemas.microsoft.com/office/drawing/2014/main" id="{18E1814A-9D8C-6DE4-E1B6-BC33594636B0}"/>
              </a:ext>
            </a:extLst>
          </p:cNvPr>
          <p:cNvSpPr/>
          <p:nvPr/>
        </p:nvSpPr>
        <p:spPr>
          <a:xfrm>
            <a:off x="5221642" y="3185372"/>
            <a:ext cx="338419" cy="31242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quals 21">
            <a:extLst>
              <a:ext uri="{FF2B5EF4-FFF2-40B4-BE49-F238E27FC236}">
                <a16:creationId xmlns:a16="http://schemas.microsoft.com/office/drawing/2014/main" id="{781E7D2C-349A-8886-55C7-245BD887ED24}"/>
              </a:ext>
            </a:extLst>
          </p:cNvPr>
          <p:cNvSpPr/>
          <p:nvPr/>
        </p:nvSpPr>
        <p:spPr>
          <a:xfrm>
            <a:off x="7882820" y="3270013"/>
            <a:ext cx="369487" cy="31138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B4827D78-2FDB-D348-E6BE-6CABAE38F142}"/>
              </a:ext>
            </a:extLst>
          </p:cNvPr>
          <p:cNvSpPr txBox="1"/>
          <p:nvPr/>
        </p:nvSpPr>
        <p:spPr>
          <a:xfrm rot="985041">
            <a:off x="6719207" y="4274580"/>
            <a:ext cx="1997050" cy="923330"/>
          </a:xfrm>
          <a:prstGeom prst="rect">
            <a:avLst/>
          </a:prstGeom>
          <a:noFill/>
        </p:spPr>
        <p:txBody>
          <a:bodyPr wrap="square" rtlCol="0">
            <a:spAutoFit/>
          </a:bodyPr>
          <a:lstStyle/>
          <a:p>
            <a:r>
              <a:rPr lang="en-US" dirty="0">
                <a:solidFill>
                  <a:srgbClr val="FF0000"/>
                </a:solidFill>
              </a:rPr>
              <a:t>What advantages to having less features?</a:t>
            </a:r>
          </a:p>
        </p:txBody>
      </p:sp>
    </p:spTree>
    <p:extLst>
      <p:ext uri="{BB962C8B-B14F-4D97-AF65-F5344CB8AC3E}">
        <p14:creationId xmlns:p14="http://schemas.microsoft.com/office/powerpoint/2010/main" val="284844340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theme1.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2.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4E6143CB47BB4EAB5F0446BD130404" ma:contentTypeVersion="2" ma:contentTypeDescription="Create a new document." ma:contentTypeScope="" ma:versionID="d7a1dc49ac38de2f52a005a24a2cd114">
  <xsd:schema xmlns:xsd="http://www.w3.org/2001/XMLSchema" xmlns:xs="http://www.w3.org/2001/XMLSchema" xmlns:p="http://schemas.microsoft.com/office/2006/metadata/properties" xmlns:ns2="e5d38c0d-2aaf-4285-bacf-90e8714f3a5c" targetNamespace="http://schemas.microsoft.com/office/2006/metadata/properties" ma:root="true" ma:fieldsID="231ef94ab289781de0dd7f20cfabfbcb" ns2:_="">
    <xsd:import namespace="e5d38c0d-2aaf-4285-bacf-90e8714f3a5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d38c0d-2aaf-4285-bacf-90e8714f3a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ACCC62-1F4A-4736-9AB2-96DB6E33C105}">
  <ds:schemaRefs>
    <ds:schemaRef ds:uri="http://purl.org/dc/term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 ds:uri="e5d38c0d-2aaf-4285-bacf-90e8714f3a5c"/>
    <ds:schemaRef ds:uri="http://www.w3.org/XML/1998/namespace"/>
  </ds:schemaRefs>
</ds:datastoreItem>
</file>

<file path=customXml/itemProps2.xml><?xml version="1.0" encoding="utf-8"?>
<ds:datastoreItem xmlns:ds="http://schemas.openxmlformats.org/officeDocument/2006/customXml" ds:itemID="{EBD0B5BD-5BAF-4D3D-8678-3475C2B8A7E8}">
  <ds:schemaRefs>
    <ds:schemaRef ds:uri="e5d38c0d-2aaf-4285-bacf-90e8714f3a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1D170C-7005-46BA-AB35-1BF0A6DC60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82</TotalTime>
  <Words>4780</Words>
  <Application>Microsoft Office PowerPoint</Application>
  <PresentationFormat>Widescreen</PresentationFormat>
  <Paragraphs>697</Paragraphs>
  <Slides>54</Slides>
  <Notes>23</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54</vt:i4>
      </vt:variant>
    </vt:vector>
  </HeadingPairs>
  <TitlesOfParts>
    <vt:vector size="65" baseType="lpstr">
      <vt:lpstr>Arial,Sans-Serif</vt:lpstr>
      <vt:lpstr>DIN 2014</vt:lpstr>
      <vt:lpstr>DIN 2014 Bold</vt:lpstr>
      <vt:lpstr>Arial</vt:lpstr>
      <vt:lpstr>Calibri</vt:lpstr>
      <vt:lpstr>Georgia</vt:lpstr>
      <vt:lpstr>Open Sans</vt:lpstr>
      <vt:lpstr>Roboto</vt:lpstr>
      <vt:lpstr>Roboto Slab</vt:lpstr>
      <vt:lpstr>Content Page</vt:lpstr>
      <vt:lpstr>Title Page</vt:lpstr>
      <vt:lpstr>Management Madness</vt:lpstr>
      <vt:lpstr>Meet Team 15</vt:lpstr>
      <vt:lpstr>Project Overview</vt:lpstr>
      <vt:lpstr>Data Preparation: Sources and Processing</vt:lpstr>
      <vt:lpstr>Data Preparation: Feature Engineering</vt:lpstr>
      <vt:lpstr>Data Exploration</vt:lpstr>
      <vt:lpstr>Baseline Modeling</vt:lpstr>
      <vt:lpstr>Feature Selection</vt:lpstr>
      <vt:lpstr>Modeling: Probit Revisited</vt:lpstr>
      <vt:lpstr>Modeling: Decision Trees</vt:lpstr>
      <vt:lpstr>Modeling: Aggregate Model</vt:lpstr>
      <vt:lpstr>Final Results and Conclusions</vt:lpstr>
      <vt:lpstr>Sources</vt:lpstr>
      <vt:lpstr>Project Lifecycle</vt:lpstr>
      <vt:lpstr>Background Information and Problem</vt:lpstr>
      <vt:lpstr>Project Lifecycle</vt:lpstr>
      <vt:lpstr>Data Gathering and Research</vt:lpstr>
      <vt:lpstr>Data Cleaning</vt:lpstr>
      <vt:lpstr>Project Lifecycle</vt:lpstr>
      <vt:lpstr>Models and Initial Hypotheses</vt:lpstr>
      <vt:lpstr>Project Lifecycle</vt:lpstr>
      <vt:lpstr>Sources</vt:lpstr>
      <vt:lpstr>Project Lifecycle</vt:lpstr>
      <vt:lpstr>Project Lifecycle</vt:lpstr>
      <vt:lpstr>Background Information and Problem</vt:lpstr>
      <vt:lpstr>Data Gathering &amp; Research</vt:lpstr>
      <vt:lpstr>Data Cleaning</vt:lpstr>
      <vt:lpstr>Models and Initial Hypotheses</vt:lpstr>
      <vt:lpstr>Sources</vt:lpstr>
      <vt:lpstr>PowerPoint Presentation</vt:lpstr>
      <vt:lpstr>PowerPoint Presentation</vt:lpstr>
      <vt:lpstr>PowerPoint Presentation</vt:lpstr>
      <vt:lpstr>Title Option 1</vt:lpstr>
      <vt:lpstr>Title Option 2</vt:lpstr>
      <vt:lpstr>Title Option 3</vt:lpstr>
      <vt:lpstr>Content Blocks</vt:lpstr>
      <vt:lpstr>Headlines – 36pt Roboto Bold</vt:lpstr>
      <vt:lpstr>Headlines with Text and Images</vt:lpstr>
      <vt:lpstr>PowerPoint Presentation</vt:lpstr>
      <vt:lpstr>Charts</vt:lpstr>
      <vt:lpstr>Shapes</vt:lpstr>
      <vt:lpstr>Hex Shape Options and Text Fill</vt:lpstr>
      <vt:lpstr>Hex Shape Examples</vt:lpstr>
      <vt:lpstr>Hex Shape Options and Text Fill</vt:lpstr>
      <vt:lpstr>Charts</vt:lpstr>
      <vt:lpstr>Charts</vt:lpstr>
      <vt:lpstr>Chart Sample 1</vt:lpstr>
      <vt:lpstr>Chart Sample 2</vt:lpstr>
      <vt:lpstr>Chart Sample 3</vt:lpstr>
      <vt:lpstr>Additional Chart Layouts</vt:lpstr>
      <vt:lpstr>Additional Chart Layouts Examples</vt:lpstr>
      <vt:lpstr>Icons</vt:lpstr>
      <vt:lpstr>Icons</vt:lpstr>
      <vt:lpstr>Icon Use Examples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Rosenthal</dc:creator>
  <cp:lastModifiedBy>MICHAEL MUNSON</cp:lastModifiedBy>
  <cp:revision>2</cp:revision>
  <dcterms:created xsi:type="dcterms:W3CDTF">2023-03-16T00:17:37Z</dcterms:created>
  <dcterms:modified xsi:type="dcterms:W3CDTF">2023-04-09T21:04:55Z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0x010100F84E6143CB47BB4EAB5F0446BD130404</vt:lpwstr>
  </property>
</Properties>
</file>